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59" r:id="rId5"/>
    <p:sldId id="264" r:id="rId6"/>
    <p:sldId id="269" r:id="rId7"/>
    <p:sldId id="265" r:id="rId8"/>
    <p:sldId id="260" r:id="rId9"/>
    <p:sldId id="266" r:id="rId10"/>
    <p:sldId id="261" r:id="rId11"/>
    <p:sldId id="268" r:id="rId12"/>
    <p:sldId id="262" r:id="rId13"/>
    <p:sldId id="267" r:id="rId14"/>
    <p:sldId id="257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680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169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1686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064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308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259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5607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4672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76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06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060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E375D-7C47-4007-A66B-878DCF26408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8E3E9-FEC5-4C62-9716-46CA5E58C0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333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talia Romantica -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3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9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77206" y="885217"/>
            <a:ext cx="3951466" cy="7182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Pensamento: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899000" y="1984442"/>
            <a:ext cx="447269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Quem sabe...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Quem sabe me encontre 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céu da sua boca, quando tocar 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chão da minha alma, perfumando 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seu canto o meu hálito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</a:t>
            </a:r>
            <a:r>
              <a:rPr lang="pt-BR" sz="1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Sperazzo</a:t>
            </a:r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)</a:t>
            </a:r>
            <a:endParaRPr lang="pt-BR" sz="1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082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94244" y="1399966"/>
            <a:ext cx="3592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Assim, Amor...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906621" y="2571750"/>
            <a:ext cx="3570051" cy="7571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Perazzo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062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54886" y="1284051"/>
            <a:ext cx="443422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assim,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assim, amor...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assim como está,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diga nada, não faça nada,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dá mais para esperar,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Apenas venha me amar;</a:t>
            </a:r>
          </a:p>
        </p:txBody>
      </p:sp>
    </p:spTree>
    <p:extLst>
      <p:ext uri="{BB962C8B-B14F-4D97-AF65-F5344CB8AC3E}">
        <p14:creationId xmlns:p14="http://schemas.microsoft.com/office/powerpoint/2010/main" val="1448673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595353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157584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05345" y="992221"/>
            <a:ext cx="484459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Beija os meus olhos, </a:t>
            </a:r>
            <a:endParaRPr lang="pt-BR" sz="24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escuta 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que imploram,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Enxerga os sonhos que me restam,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Penetra em meus sentidos,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Perceba o que me fere,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Pousa em meu corpo,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hora de viver;</a:t>
            </a:r>
          </a:p>
        </p:txBody>
      </p:sp>
    </p:spTree>
    <p:extLst>
      <p:ext uri="{BB962C8B-B14F-4D97-AF65-F5344CB8AC3E}">
        <p14:creationId xmlns:p14="http://schemas.microsoft.com/office/powerpoint/2010/main" val="320161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73572"/>
            <a:ext cx="7083971" cy="5069928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06747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r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12356" y="1245140"/>
            <a:ext cx="371928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Sobra-me o amor,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Sou pronta entrega,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Toque em meus mistérios,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Seja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indecifrável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Veja se me intriga,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o resto para depois;</a:t>
            </a:r>
          </a:p>
        </p:txBody>
      </p:sp>
    </p:spTree>
    <p:extLst>
      <p:ext uri="{BB962C8B-B14F-4D97-AF65-F5344CB8AC3E}">
        <p14:creationId xmlns:p14="http://schemas.microsoft.com/office/powerpoint/2010/main" val="45067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6" y="107004"/>
            <a:ext cx="5933872" cy="4844375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186664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l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76267" y="1585609"/>
            <a:ext cx="43172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Cega os meus pensamentos,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Acenda os meus desejos,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o tudo mais pendente,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Cala esta minha boca ardente;</a:t>
            </a:r>
          </a:p>
        </p:txBody>
      </p:sp>
    </p:spTree>
    <p:extLst>
      <p:ext uri="{BB962C8B-B14F-4D97-AF65-F5344CB8AC3E}">
        <p14:creationId xmlns:p14="http://schemas.microsoft.com/office/powerpoint/2010/main" val="376269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7150"/>
            <a:ext cx="6936828" cy="50292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242145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r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28853" y="1356032"/>
            <a:ext cx="4655442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assim amor, vem ser dois,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dá para reter, é inadiável,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 o resto para depois...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Sandra Lúcia </a:t>
            </a:r>
            <a:r>
              <a:rPr lang="pt-BR" sz="16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Ceccon</a:t>
            </a:r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6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Perazzo</a:t>
            </a:r>
            <a:endParaRPr lang="pt-BR" sz="16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</a:t>
            </a:r>
            <a:r>
              <a:rPr lang="pt-BR" sz="16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Sperazzo</a:t>
            </a:r>
            <a:r>
              <a:rPr lang="pt-BR" sz="1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25/09/2010)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79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" y="0"/>
            <a:ext cx="7210096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239637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 dir="l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53703" y="632297"/>
            <a:ext cx="19159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Sandra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Perazzo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37370" y="632297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97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49088" y="963037"/>
            <a:ext cx="464582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Texto:Sandra</a:t>
            </a:r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Lúcia </a:t>
            </a:r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Ceccon</a:t>
            </a:r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Perazzo</a:t>
            </a:r>
            <a:endParaRPr lang="pt-BR" sz="18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Itália Romântica-Francis Goya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18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08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234</Words>
  <Application>Microsoft Office PowerPoint</Application>
  <PresentationFormat>Apresentação na tela (16:9)</PresentationFormat>
  <Paragraphs>52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2019-02-24T23:17:22Z</dcterms:created>
  <dcterms:modified xsi:type="dcterms:W3CDTF">2019-02-28T17:07:21Z</dcterms:modified>
</cp:coreProperties>
</file>