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7" r:id="rId4"/>
    <p:sldId id="257" r:id="rId5"/>
    <p:sldId id="258" r:id="rId6"/>
    <p:sldId id="269" r:id="rId7"/>
    <p:sldId id="264" r:id="rId8"/>
    <p:sldId id="270" r:id="rId9"/>
    <p:sldId id="266" r:id="rId10"/>
    <p:sldId id="271" r:id="rId11"/>
    <p:sldId id="268" r:id="rId12"/>
    <p:sldId id="262" r:id="rId13"/>
    <p:sldId id="265" r:id="rId14"/>
    <p:sldId id="272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89F2-5545-42DC-8DC7-4B834D817C62}" type="datetimeFigureOut">
              <a:rPr lang="pt-BR" smtClean="0"/>
              <a:t>07/11/2017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7A49B-97F9-4275-A251-0C576736D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0826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89F2-5545-42DC-8DC7-4B834D817C62}" type="datetimeFigureOut">
              <a:rPr lang="pt-BR" smtClean="0"/>
              <a:t>07/11/2017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7A49B-97F9-4275-A251-0C576736D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2048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89F2-5545-42DC-8DC7-4B834D817C62}" type="datetimeFigureOut">
              <a:rPr lang="pt-BR" smtClean="0"/>
              <a:t>07/11/2017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7A49B-97F9-4275-A251-0C576736D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3942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89F2-5545-42DC-8DC7-4B834D817C62}" type="datetimeFigureOut">
              <a:rPr lang="pt-BR" smtClean="0"/>
              <a:t>07/11/2017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7A49B-97F9-4275-A251-0C576736D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108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89F2-5545-42DC-8DC7-4B834D817C62}" type="datetimeFigureOut">
              <a:rPr lang="pt-BR" smtClean="0"/>
              <a:t>07/11/2017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7A49B-97F9-4275-A251-0C576736D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9812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89F2-5545-42DC-8DC7-4B834D817C62}" type="datetimeFigureOut">
              <a:rPr lang="pt-BR" smtClean="0"/>
              <a:t>07/11/2017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7A49B-97F9-4275-A251-0C576736D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5743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89F2-5545-42DC-8DC7-4B834D817C62}" type="datetimeFigureOut">
              <a:rPr lang="pt-BR" smtClean="0"/>
              <a:t>07/11/2017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7A49B-97F9-4275-A251-0C576736D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3643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89F2-5545-42DC-8DC7-4B834D817C62}" type="datetimeFigureOut">
              <a:rPr lang="pt-BR" smtClean="0"/>
              <a:t>07/11/2017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7A49B-97F9-4275-A251-0C576736D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1888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89F2-5545-42DC-8DC7-4B834D817C62}" type="datetimeFigureOut">
              <a:rPr lang="pt-BR" smtClean="0"/>
              <a:t>07/11/2017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7A49B-97F9-4275-A251-0C576736D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0167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89F2-5545-42DC-8DC7-4B834D817C62}" type="datetimeFigureOut">
              <a:rPr lang="pt-BR" smtClean="0"/>
              <a:t>07/11/2017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7A49B-97F9-4275-A251-0C576736D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7407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89F2-5545-42DC-8DC7-4B834D817C62}" type="datetimeFigureOut">
              <a:rPr lang="pt-BR" smtClean="0"/>
              <a:t>07/11/2017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7A49B-97F9-4275-A251-0C576736D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1142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389F2-5545-42DC-8DC7-4B834D817C62}" type="datetimeFigureOut">
              <a:rPr lang="pt-BR" smtClean="0"/>
              <a:t>07/11/2017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17A49B-97F9-4275-A251-0C576736D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449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 want to know what love is -  Ismael Dorado (Sax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3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732112" y="913583"/>
            <a:ext cx="420897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Música Divina</a:t>
            </a:r>
            <a:endParaRPr lang="pt-BR" sz="5400" b="1" cap="none" spc="0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732112" y="3443590"/>
            <a:ext cx="4405445" cy="8057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Alfredo dos Santos Mendes</a:t>
            </a:r>
            <a:endParaRPr lang="pt-BR" sz="5400" b="1" cap="none" spc="0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90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3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16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 dir="u"/>
      </p:transition>
    </mc:Choice>
    <mc:Fallback xmlns=""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 rot="209784">
            <a:off x="2470687" y="1068429"/>
            <a:ext cx="420262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É música divina o chilrear,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de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uma ave que voa, solta ao vento!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É música divina, doce alento…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Se alguém nos diz baixinho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: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 Eu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vou te amar!</a:t>
            </a:r>
          </a:p>
        </p:txBody>
      </p:sp>
    </p:spTree>
    <p:extLst>
      <p:ext uri="{BB962C8B-B14F-4D97-AF65-F5344CB8AC3E}">
        <p14:creationId xmlns:p14="http://schemas.microsoft.com/office/powerpoint/2010/main" val="304065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89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 rot="210572">
            <a:off x="2301625" y="902342"/>
            <a:ext cx="468346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É música divina o sussurrar,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que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o mar provoca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em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cada movimento.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Divina melodia, o açoitamento;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Que a onda nos difunde, ao se espraiar!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415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14:gallery dir="l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19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 rot="162264">
            <a:off x="2805113" y="1634246"/>
            <a:ext cx="390299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É música divina, quando o amor,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É cântico divino, sedutor;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Lembrando </a:t>
            </a:r>
            <a:r>
              <a:rPr lang="pt-BR" sz="3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Pierrot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 e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Colombina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41566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14:switch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63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 rot="236540">
            <a:off x="2491673" y="836579"/>
            <a:ext cx="435465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Até o próprio vento em noite escura,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sibilando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estridente na lonjura…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Nada mais é, que música divina!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Lagos, 14/08/2008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Alfredo dos Santos Mendes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17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prism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74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1536970" y="4445541"/>
            <a:ext cx="16012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Cléo </a:t>
            </a:r>
            <a:r>
              <a:rPr lang="pt-BR" sz="2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Menegatt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321030" y="4445541"/>
            <a:ext cx="289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Alfredo dos Santos Mendes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30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4000">
        <p:randomBar dir="vert"/>
      </p:transition>
    </mc:Choice>
    <mc:Fallback xmlns=""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525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drape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077131" y="272374"/>
            <a:ext cx="5311519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Texto: Alfredo dos Santos Mendes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Música: 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I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Want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to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know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what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 Love 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is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-Ismael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Dorado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 (sax)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www.sergrasan.com/cleoslideswww.pinterest.com/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cleomenegatt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/vídeos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Canal no </a:t>
            </a:r>
            <a:r>
              <a:rPr lang="pt-BR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Youtube</a:t>
            </a: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👇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Cleonice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Menegatt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Goelzer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  <a:p>
            <a:pPr algn="ctr"/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Cléo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Menegatt</a:t>
            </a:r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cmenegatt2016@gmail.com</a:t>
            </a:r>
          </a:p>
          <a:p>
            <a:pPr algn="ctr"/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  <a:p>
            <a:pPr algn="ctr"/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  <a:p>
            <a:pPr algn="ctr"/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  <a:p>
            <a:pPr algn="ctr"/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49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conveyor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Música Divina-Alfredo dos Santos Mendes (C.M)</Template>
  <TotalTime>8</TotalTime>
  <Words>168</Words>
  <Application>Microsoft Office PowerPoint</Application>
  <PresentationFormat>Apresentação na tela (16:9)</PresentationFormat>
  <Paragraphs>37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Gloucester MT Extra Condensed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2017-11-07T20:52:37Z</dcterms:created>
  <dcterms:modified xsi:type="dcterms:W3CDTF">2017-11-07T21:01:30Z</dcterms:modified>
</cp:coreProperties>
</file>