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6" r:id="rId4"/>
    <p:sldId id="260" r:id="rId5"/>
    <p:sldId id="267" r:id="rId6"/>
    <p:sldId id="261" r:id="rId7"/>
    <p:sldId id="259" r:id="rId8"/>
    <p:sldId id="262" r:id="rId9"/>
    <p:sldId id="265" r:id="rId10"/>
    <p:sldId id="263" r:id="rId11"/>
    <p:sldId id="271" r:id="rId12"/>
    <p:sldId id="270" r:id="rId13"/>
    <p:sldId id="269" r:id="rId14"/>
    <p:sldId id="258" r:id="rId15"/>
    <p:sldId id="257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F7698-3364-446F-BF24-673147742D8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C1DF-C7AA-40ED-9203-76B8AC40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1194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F7698-3364-446F-BF24-673147742D8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C1DF-C7AA-40ED-9203-76B8AC40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5141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F7698-3364-446F-BF24-673147742D8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C1DF-C7AA-40ED-9203-76B8AC40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4569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F7698-3364-446F-BF24-673147742D8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C1DF-C7AA-40ED-9203-76B8AC40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9157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F7698-3364-446F-BF24-673147742D8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C1DF-C7AA-40ED-9203-76B8AC40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777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F7698-3364-446F-BF24-673147742D8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C1DF-C7AA-40ED-9203-76B8AC40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3444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F7698-3364-446F-BF24-673147742D8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C1DF-C7AA-40ED-9203-76B8AC40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015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F7698-3364-446F-BF24-673147742D8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C1DF-C7AA-40ED-9203-76B8AC40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2334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F7698-3364-446F-BF24-673147742D8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C1DF-C7AA-40ED-9203-76B8AC40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5427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F7698-3364-446F-BF24-673147742D8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C1DF-C7AA-40ED-9203-76B8AC40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6278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F7698-3364-446F-BF24-673147742D8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C1DF-C7AA-40ED-9203-76B8AC40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5082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  <a:alpha val="6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F7698-3364-446F-BF24-673147742D8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CC1DF-C7AA-40ED-9203-76B8AC40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720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7.png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1.png"/><Relationship Id="rId4" Type="http://schemas.microsoft.com/office/2007/relationships/hdphoto" Target="../media/hdphoto6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microsoft.com/office/2007/relationships/hdphoto" Target="../media/hdphoto8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Francis Goya   Blue Moonwm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4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317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83983">
            <a:off x="1975287" y="1289744"/>
            <a:ext cx="4950806" cy="11462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Assim Que Se Gosta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 rot="303968">
            <a:off x="1957346" y="3065805"/>
            <a:ext cx="3991215" cy="65013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Marcial </a:t>
            </a:r>
            <a:r>
              <a:rPr lang="pt-BR" sz="5400" b="1" cap="none" spc="0" dirty="0" err="1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Salaverry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1273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116749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21876" y="0"/>
            <a:ext cx="6222124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2925304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90915">
            <a:off x="1565034" y="1434510"/>
            <a:ext cx="478207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assim que se gosta,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ter como nem porquê,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o gostar não tem o por que?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Apenas diz o porque...</a:t>
            </a:r>
          </a:p>
        </p:txBody>
      </p:sp>
    </p:spTree>
    <p:extLst>
      <p:ext uri="{BB962C8B-B14F-4D97-AF65-F5344CB8AC3E}">
        <p14:creationId xmlns:p14="http://schemas.microsoft.com/office/powerpoint/2010/main" val="174647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plit orient="vert" dir="in"/>
      </p:transition>
    </mc:Choice>
    <mc:Fallback>
      <p:transition spd="slow" advTm="8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86500" cy="5143500"/>
          </a:xfrm>
          <a:prstGeom prst="rect">
            <a:avLst/>
          </a:prstGeom>
          <a:effectLst>
            <a:softEdge rad="1028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20662" y="0"/>
            <a:ext cx="5423338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281266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74931">
            <a:off x="1161779" y="926082"/>
            <a:ext cx="569579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Gostar é um sentimento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não gosta de lamento...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Gosta-se de quem nos passa felicidade,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quando se afasta, deixa saudade...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Gosta-se quando juntos,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mesmo quando distantes...</a:t>
            </a:r>
          </a:p>
        </p:txBody>
      </p:sp>
    </p:spTree>
    <p:extLst>
      <p:ext uri="{BB962C8B-B14F-4D97-AF65-F5344CB8AC3E}">
        <p14:creationId xmlns:p14="http://schemas.microsoft.com/office/powerpoint/2010/main" val="234027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:split orient="vert" dir="in"/>
      </p:transition>
    </mc:Choice>
    <mc:Fallback>
      <p:transition spd="slow" advTm="14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0663" y="0"/>
            <a:ext cx="5423338" cy="5143500"/>
          </a:xfrm>
          <a:prstGeom prst="rect">
            <a:avLst/>
          </a:prstGeom>
          <a:effectLst>
            <a:softEdge rad="7239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38952" cy="5143500"/>
          </a:xfrm>
          <a:prstGeom prst="rect">
            <a:avLst/>
          </a:prstGeom>
          <a:effectLst>
            <a:softEdge rad="914400"/>
          </a:effectLst>
        </p:spPr>
      </p:pic>
    </p:spTree>
    <p:extLst>
      <p:ext uri="{BB962C8B-B14F-4D97-AF65-F5344CB8AC3E}">
        <p14:creationId xmlns:p14="http://schemas.microsoft.com/office/powerpoint/2010/main" val="3298650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52424">
            <a:off x="1828068" y="1376146"/>
            <a:ext cx="446308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Gosta-se apenas,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as ausências deixam penas...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procure saber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porque desse gostar...</a:t>
            </a:r>
          </a:p>
        </p:txBody>
      </p:sp>
    </p:spTree>
    <p:extLst>
      <p:ext uri="{BB962C8B-B14F-4D97-AF65-F5344CB8AC3E}">
        <p14:creationId xmlns:p14="http://schemas.microsoft.com/office/powerpoint/2010/main" val="1100370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split orient="vert" dir="in"/>
      </p:transition>
    </mc:Choice>
    <mc:Fallback>
      <p:transition spd="slow" advTm="7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71393" cy="5143500"/>
          </a:xfrm>
          <a:prstGeom prst="rect">
            <a:avLst/>
          </a:prstGeom>
          <a:effectLst>
            <a:softEdge rad="698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476" y="0"/>
            <a:ext cx="5612524" cy="5143500"/>
          </a:xfrm>
          <a:prstGeom prst="rect">
            <a:avLst/>
          </a:prstGeom>
          <a:effectLst>
            <a:softEdge rad="1104900"/>
          </a:effectLst>
        </p:spPr>
      </p:pic>
    </p:spTree>
    <p:extLst>
      <p:ext uri="{BB962C8B-B14F-4D97-AF65-F5344CB8AC3E}">
        <p14:creationId xmlns:p14="http://schemas.microsoft.com/office/powerpoint/2010/main" val="1714761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dir="u"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46602">
            <a:off x="2089343" y="1107340"/>
            <a:ext cx="366478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Basta saber curtir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gostoso sentir...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Gosto de estar contigo,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não consigo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ficar sem te ter comigo...</a:t>
            </a:r>
          </a:p>
        </p:txBody>
      </p:sp>
    </p:spTree>
    <p:extLst>
      <p:ext uri="{BB962C8B-B14F-4D97-AF65-F5344CB8AC3E}">
        <p14:creationId xmlns:p14="http://schemas.microsoft.com/office/powerpoint/2010/main" val="3433078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split orient="vert" dir="in"/>
      </p:transition>
    </mc:Choice>
    <mc:Fallback>
      <p:transition spd="slow" advTm="7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02924" cy="5143500"/>
          </a:xfrm>
          <a:prstGeom prst="rect">
            <a:avLst/>
          </a:prstGeom>
          <a:effectLst>
            <a:softEdge rad="8763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874" y="157654"/>
            <a:ext cx="5763939" cy="4908331"/>
          </a:xfrm>
          <a:prstGeom prst="rect">
            <a:avLst/>
          </a:prstGeom>
          <a:effectLst>
            <a:softEdge rad="990600"/>
          </a:effectLst>
        </p:spPr>
      </p:pic>
    </p:spTree>
    <p:extLst>
      <p:ext uri="{BB962C8B-B14F-4D97-AF65-F5344CB8AC3E}">
        <p14:creationId xmlns:p14="http://schemas.microsoft.com/office/powerpoint/2010/main" val="4149413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an dir="d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7501">
            <a:off x="1681579" y="994276"/>
            <a:ext cx="4931157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Venha de lá com beijos e abraços,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fique em meus braços...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Fiquemos nos gostando,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acabaremos nos amando...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ter como e nem porque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  <a:p>
            <a:pPr algn="ctr"/>
            <a:endParaRPr lang="pt-BR" sz="32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24/03/2005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105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split orient="vert" dir="in"/>
      </p:transition>
    </mc:Choice>
    <mc:Fallback>
      <p:transition spd="slow" advTm="11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90" y="136634"/>
            <a:ext cx="8429296" cy="4908332"/>
          </a:xfrm>
          <a:prstGeom prst="rect">
            <a:avLst/>
          </a:prstGeom>
          <a:effectLst>
            <a:softEdge rad="711200"/>
          </a:effectLst>
        </p:spPr>
      </p:pic>
    </p:spTree>
    <p:extLst>
      <p:ext uri="{BB962C8B-B14F-4D97-AF65-F5344CB8AC3E}">
        <p14:creationId xmlns:p14="http://schemas.microsoft.com/office/powerpoint/2010/main" val="294019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 rot="460212">
            <a:off x="710120" y="4143983"/>
            <a:ext cx="2138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Marcial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Salaverry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 rot="21306507">
            <a:off x="6429985" y="420988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173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ractur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 rot="292418">
            <a:off x="958745" y="894426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Marcial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Salaverry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Francis Goya-Blue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Moonwmv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4017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14:window dir="vert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214</TotalTime>
  <Words>173</Words>
  <Application>Microsoft Office PowerPoint</Application>
  <PresentationFormat>Apresentação na tela (16:9)</PresentationFormat>
  <Paragraphs>39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2019-09-15T02:29:27Z</dcterms:created>
  <dcterms:modified xsi:type="dcterms:W3CDTF">2019-09-20T03:00:48Z</dcterms:modified>
</cp:coreProperties>
</file>