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7" r:id="rId3"/>
    <p:sldId id="268" r:id="rId4"/>
    <p:sldId id="256" r:id="rId5"/>
    <p:sldId id="267" r:id="rId6"/>
    <p:sldId id="261" r:id="rId7"/>
    <p:sldId id="260" r:id="rId8"/>
    <p:sldId id="264" r:id="rId9"/>
    <p:sldId id="269" r:id="rId10"/>
    <p:sldId id="263" r:id="rId11"/>
    <p:sldId id="270" r:id="rId12"/>
    <p:sldId id="265" r:id="rId13"/>
    <p:sldId id="271" r:id="rId14"/>
    <p:sldId id="262" r:id="rId15"/>
    <p:sldId id="258" r:id="rId16"/>
    <p:sldId id="266" r:id="rId17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D194B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24216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1031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4376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28387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55704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58711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930059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61564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66492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1592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8142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B647F4-A97D-4049-B245-89F29ABF9B6D}" type="datetimeFigureOut">
              <a:rPr lang="pt-BR" smtClean="0"/>
              <a:t>13/06/2019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D40892-F2E9-4D99-A325-D6291DD00B3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506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IOVANNI MARRADI - Softl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810638" y="2490686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303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6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761647" y="2217089"/>
            <a:ext cx="221113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D19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Coração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D19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3761647" y="3064212"/>
            <a:ext cx="2227634" cy="5625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7D19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Alfredo dos Santos Mendes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rgbClr val="7D194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7189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5000">
        <p15:prstTrans prst="curtains"/>
      </p:transition>
    </mc:Choice>
    <mc:Fallback>
      <p:transition spd="slow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739" y="252920"/>
            <a:ext cx="8443609" cy="4659548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511750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551922" y="1147863"/>
            <a:ext cx="4673075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é bom eu sentir o teu bater.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Sei que és o comandante do meu ser,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és a fonte energética da vida.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Bombeias o meu sangue noite e dia.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ti fico devendo a energia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transmites em cada batida.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815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145915"/>
            <a:ext cx="4951379" cy="485167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6511" y="145915"/>
            <a:ext cx="5447489" cy="485167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732014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41169" y="1232922"/>
            <a:ext cx="4259499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cada impulso teu vai permitir: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meu ser continue a existir,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graças ao teu esforço, coração.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Ouço teu batimento sincopado.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Melodioso...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tic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</a:t>
            </a:r>
            <a:r>
              <a:rPr lang="pt-BR" sz="2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tac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...afinado...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se trauteasse uma canção!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2372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5" y="0"/>
            <a:ext cx="878407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604615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push dir="u"/>
      </p:transition>
    </mc:Choice>
    <mc:Fallback>
      <p:transition spd="slow" advTm="2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0237" y="1232922"/>
            <a:ext cx="4596131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dia apaixonou-se loucamente.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Ficou vibrando paulatinamente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seu batimento irregular.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o seu saltar dentro do peito.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seu descontrolar batendo a eito...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demonstrar o seu modo de amar!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615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05" y="0"/>
            <a:ext cx="8939718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490047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fade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36253" y="1232922"/>
            <a:ext cx="439415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vezes desrespeitou teu valor.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Provoco-te agonia, muita dor.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 obrigo a esforço redobrado.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sei que sou cruel para contigo.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Perdoa coração meu bom amigo,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prometo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futuro ter cuidado!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24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370" y="116731"/>
            <a:ext cx="8696528" cy="4883285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70733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circle/>
      </p:transition>
    </mc:Choice>
    <mc:Fallback>
      <p:transition spd="slow" advTm="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38613" y="1232922"/>
            <a:ext cx="4693914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Serás o meu tesouro preciso.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sentir-te forte, vigoroso,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</a:t>
            </a:r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sentir orgulho em teu bater.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Juro tudo fazer para seres forte.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quero provocar a tua morte...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sei que se morreres...Vou morrer!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722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187" y="0"/>
            <a:ext cx="885217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877637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">
        <p:wipe/>
      </p:transition>
    </mc:Choice>
    <mc:Fallback>
      <p:transition spd="slow" advTm="2000">
        <p:wip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281929" y="1448364"/>
            <a:ext cx="3756157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Lagos, 14/05/02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1º Prêmio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II Concurso Poesia Sênior</a:t>
            </a:r>
          </a:p>
          <a:p>
            <a:pPr algn="ctr"/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Câmara Municipal de Lagos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5865" y="751489"/>
            <a:ext cx="3640521" cy="3640521"/>
          </a:xfrm>
          <a:prstGeom prst="rect">
            <a:avLst/>
          </a:prstGeom>
          <a:effectLst>
            <a:softEdge rad="901700"/>
          </a:effectLst>
        </p:spPr>
      </p:pic>
    </p:spTree>
    <p:extLst>
      <p:ext uri="{BB962C8B-B14F-4D97-AF65-F5344CB8AC3E}">
        <p14:creationId xmlns:p14="http://schemas.microsoft.com/office/powerpoint/2010/main" val="1049045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0000">
        <p14:prism isContent="1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/>
          <p:cNvSpPr txBox="1"/>
          <p:nvPr/>
        </p:nvSpPr>
        <p:spPr>
          <a:xfrm>
            <a:off x="1040859" y="4299624"/>
            <a:ext cx="3638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Alfredo dos Santos Mendes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5953328" y="1001949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403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455329" y="982494"/>
            <a:ext cx="5075428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Alfredo dos Santos Mendes</a:t>
            </a: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Giovanni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Marradi</a:t>
            </a:r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4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Softly</a:t>
            </a:r>
            <a:endParaRPr lang="pt-BR" sz="2400" b="1" dirty="0" smtClean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7D19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rgbClr val="7D19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7D194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772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pull dir="u"/>
      </p:transition>
    </mc:Choice>
    <mc:Fallback>
      <p:transition spd="slow" advTm="8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141</TotalTime>
  <Words>268</Words>
  <Application>Microsoft Office PowerPoint</Application>
  <PresentationFormat>Apresentação na tela (16:9)</PresentationFormat>
  <Paragraphs>48</Paragraphs>
  <Slides>16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Comic Sans MS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10</cp:revision>
  <dcterms:created xsi:type="dcterms:W3CDTF">2019-05-22T01:50:55Z</dcterms:created>
  <dcterms:modified xsi:type="dcterms:W3CDTF">2019-06-13T23:44:35Z</dcterms:modified>
</cp:coreProperties>
</file>