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2" r:id="rId5"/>
    <p:sldId id="268" r:id="rId6"/>
    <p:sldId id="269" r:id="rId7"/>
    <p:sldId id="267" r:id="rId8"/>
    <p:sldId id="263" r:id="rId9"/>
    <p:sldId id="270" r:id="rId10"/>
    <p:sldId id="259" r:id="rId11"/>
    <p:sldId id="265" r:id="rId12"/>
    <p:sldId id="258" r:id="rId13"/>
    <p:sldId id="261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D7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1580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2488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007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262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0436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575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1593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3750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747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622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158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3D736-085A-450C-99AE-91885F2A351A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8629B-318F-4860-907F-9B2AC1C1E5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463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delweiss - André Rieu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6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385116" y="1234595"/>
            <a:ext cx="666560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Aqui, Seja Onde Seja...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305537" y="2930855"/>
            <a:ext cx="48247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Corina Noémia de Almeida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92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566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98594" y="1417588"/>
            <a:ext cx="474681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Aqui, seja onde seja,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lugar que o mundo não limita,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céu, campo verde, mar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sol é uma capa infinita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doira, aquece e beija. 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8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trips dir="rd"/>
      </p:transition>
    </mc:Choice>
    <mc:Fallback>
      <p:transition spd="slow" advTm="11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34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78795" y="1507787"/>
            <a:ext cx="538641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Aqui, seja onde seja,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palmeiras balançando ao som da brisa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embala e acaricia.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areia quente suaviza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dolente caminhar da nostalgia</a:t>
            </a:r>
          </a:p>
        </p:txBody>
      </p:sp>
    </p:spTree>
    <p:extLst>
      <p:ext uri="{BB962C8B-B14F-4D97-AF65-F5344CB8AC3E}">
        <p14:creationId xmlns:p14="http://schemas.microsoft.com/office/powerpoint/2010/main" val="288847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d"/>
      </p:transition>
    </mc:Choice>
    <mc:Fallback>
      <p:transition spd="slow" advTm="12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4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91193" y="953663"/>
            <a:ext cx="496161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Aqui, seja onde seja,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lugar onde o amor palpita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amarras soltas ao vento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navio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mar alto que transita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perigos, guerras, sofrimento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outras margens, outras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paragens.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… há uma esperança infinita!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124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trips dir="rd"/>
      </p:transition>
    </mc:Choice>
    <mc:Fallback>
      <p:transition spd="slow" advTm="14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850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pan dir="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88787" y="593388"/>
            <a:ext cx="496642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tu ficaste a pensar, sonhadora: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-Quem me dera conhecer esse lugar…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eu respondi: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-Podemos viajar por todos os lugares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 aos mais exóticos e invulgares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lugar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encontrar, é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ele está dentro de nós, 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jóia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escondida, é a chave do teu coração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tens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 buscar em profundidade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de burilada com amor 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terá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valor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infinito, então…tenho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palpite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onde seja, o teu lugar será o mais bonito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bem-querer não terá limite!</a:t>
            </a:r>
          </a:p>
        </p:txBody>
      </p:sp>
    </p:spTree>
    <p:extLst>
      <p:ext uri="{BB962C8B-B14F-4D97-AF65-F5344CB8AC3E}">
        <p14:creationId xmlns:p14="http://schemas.microsoft.com/office/powerpoint/2010/main" val="188754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5000">
        <p:strips dir="rd"/>
      </p:transition>
    </mc:Choice>
    <mc:Fallback>
      <p:transition spd="slow" advTm="25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1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80161" y="428016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599663" y="4280169"/>
            <a:ext cx="2513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Corina de Almeida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550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5752" y="651753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Corina Noémia de Almeida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Edelweiss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-André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(Instrumental)</a:t>
            </a:r>
          </a:p>
          <a:p>
            <a:pPr algn="ctr"/>
            <a:r>
              <a:rPr lang="pt-BR" sz="2400" b="1" dirty="0">
                <a:solidFill>
                  <a:srgbClr val="B3D7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rgbClr val="B3D7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rgbClr val="B3D7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B3D7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B3D7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B3D7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27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cover/>
      </p:transition>
    </mc:Choice>
    <mc:Fallback>
      <p:transition spd="slow" advTm="10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260</Words>
  <Application>Microsoft Office PowerPoint</Application>
  <PresentationFormat>Apresentação na tela (16:9)</PresentationFormat>
  <Paragraphs>43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2019-02-23T23:58:37Z</dcterms:created>
  <dcterms:modified xsi:type="dcterms:W3CDTF">2019-04-07T18:10:11Z</dcterms:modified>
</cp:coreProperties>
</file>