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8" r:id="rId22"/>
    <p:sldId id="279" r:id="rId23"/>
    <p:sldId id="280" r:id="rId24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351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C2D22-239D-4B60-84CA-CF68ADB90C69}" type="datetimeFigureOut">
              <a:rPr lang="pt-BR" smtClean="0"/>
              <a:t>16/12/2019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055BA2-4868-4DFE-A138-ED6C252504C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935799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C2D22-239D-4B60-84CA-CF68ADB90C69}" type="datetimeFigureOut">
              <a:rPr lang="pt-BR" smtClean="0"/>
              <a:t>16/12/2019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055BA2-4868-4DFE-A138-ED6C252504C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62744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C2D22-239D-4B60-84CA-CF68ADB90C69}" type="datetimeFigureOut">
              <a:rPr lang="pt-BR" smtClean="0"/>
              <a:t>16/12/2019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055BA2-4868-4DFE-A138-ED6C252504C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984103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C2D22-239D-4B60-84CA-CF68ADB90C69}" type="datetimeFigureOut">
              <a:rPr lang="pt-BR" smtClean="0"/>
              <a:t>16/12/2019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055BA2-4868-4DFE-A138-ED6C252504C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872547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C2D22-239D-4B60-84CA-CF68ADB90C69}" type="datetimeFigureOut">
              <a:rPr lang="pt-BR" smtClean="0"/>
              <a:t>16/12/2019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055BA2-4868-4DFE-A138-ED6C252504C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874553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C2D22-239D-4B60-84CA-CF68ADB90C69}" type="datetimeFigureOut">
              <a:rPr lang="pt-BR" smtClean="0"/>
              <a:t>16/12/2019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055BA2-4868-4DFE-A138-ED6C252504C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586970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C2D22-239D-4B60-84CA-CF68ADB90C69}" type="datetimeFigureOut">
              <a:rPr lang="pt-BR" smtClean="0"/>
              <a:t>16/12/2019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055BA2-4868-4DFE-A138-ED6C252504C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068809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C2D22-239D-4B60-84CA-CF68ADB90C69}" type="datetimeFigureOut">
              <a:rPr lang="pt-BR" smtClean="0"/>
              <a:t>16/12/2019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055BA2-4868-4DFE-A138-ED6C252504C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160346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C2D22-239D-4B60-84CA-CF68ADB90C69}" type="datetimeFigureOut">
              <a:rPr lang="pt-BR" smtClean="0"/>
              <a:t>16/12/2019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055BA2-4868-4DFE-A138-ED6C252504C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853087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C2D22-239D-4B60-84CA-CF68ADB90C69}" type="datetimeFigureOut">
              <a:rPr lang="pt-BR" smtClean="0"/>
              <a:t>16/12/2019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055BA2-4868-4DFE-A138-ED6C252504C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503433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C2D22-239D-4B60-84CA-CF68ADB90C69}" type="datetimeFigureOut">
              <a:rPr lang="pt-BR" smtClean="0"/>
              <a:t>16/12/2019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055BA2-4868-4DFE-A138-ED6C252504C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16477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>
            <a:alpha val="76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2C2D22-239D-4B60-84CA-CF68ADB90C69}" type="datetimeFigureOut">
              <a:rPr lang="pt-BR" smtClean="0"/>
              <a:t>16/12/2019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055BA2-4868-4DFE-A138-ED6C252504C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208698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4464996" y="1536153"/>
            <a:ext cx="3490520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5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Natal Animal!</a:t>
            </a:r>
            <a:endParaRPr lang="pt-BR" sz="5400" b="1" cap="none" spc="0" dirty="0">
              <a:ln>
                <a:solidFill>
                  <a:schemeClr val="accent5">
                    <a:lumMod val="75000"/>
                  </a:schemeClr>
                </a:solidFill>
              </a:ln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4814416" y="3072306"/>
            <a:ext cx="2791680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In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5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Cléo Menegatt</a:t>
            </a:r>
            <a:endParaRPr lang="pt-BR" sz="5400" b="1" cap="none" spc="0" dirty="0">
              <a:ln>
                <a:solidFill>
                  <a:schemeClr val="accent5">
                    <a:lumMod val="75000"/>
                  </a:schemeClr>
                </a:solidFill>
              </a:ln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</p:txBody>
      </p:sp>
      <p:pic>
        <p:nvPicPr>
          <p:cNvPr id="5" name="Compre os produtos do canal The Piano Guys-[AudioTrimmer.com]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71728" y="245340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11094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4000"/>
    </mc:Choice>
    <mc:Fallback>
      <p:transition spd="slow" advTm="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3">
                <p:cTn id="15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3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54" r="1154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7492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14:ripple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25933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:pull/>
      </p:transition>
    </mc:Choice>
    <mc:Fallback>
      <p:transition spd="slow" advTm="2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90100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:split orient="vert"/>
      </p:transition>
    </mc:Choice>
    <mc:Fallback>
      <p:transition spd="slow" advTm="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49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:wipe/>
      </p:transition>
    </mc:Choice>
    <mc:Fallback>
      <p:transition spd="slow" advTm="2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14360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:randomBar dir="vert"/>
      </p:transition>
    </mc:Choice>
    <mc:Fallback>
      <p:transition spd="slow" advTm="2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4642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:circle/>
      </p:transition>
    </mc:Choice>
    <mc:Fallback>
      <p:transition spd="slow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0" y="0"/>
            <a:ext cx="9135879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4719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:pull dir="u"/>
      </p:transition>
    </mc:Choice>
    <mc:Fallback>
      <p:transition spd="slow" advTm="2000">
        <p:pull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8446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:fade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0" t="1070" r="390" b="1070"/>
          <a:stretch/>
        </p:blipFill>
        <p:spPr>
          <a:xfrm>
            <a:off x="0" y="0"/>
            <a:ext cx="9144000" cy="51434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79558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:push dir="u"/>
      </p:transition>
    </mc:Choice>
    <mc:Fallback>
      <p:transition spd="slow" advTm="2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65112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:zoom dir="in"/>
      </p:transition>
    </mc:Choice>
    <mc:Fallback>
      <p:transition spd="slow" advTm="2000">
        <p:zoom dir="in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64801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:pull dir="rd"/>
      </p:transition>
    </mc:Choice>
    <mc:Fallback>
      <p:transition spd="slow" advTm="2000">
        <p:pull dir="rd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08782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:split orient="vert"/>
      </p:transition>
    </mc:Choice>
    <mc:Fallback>
      <p:transition spd="slow" advTm="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66023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:randomBar dir="vert"/>
      </p:transition>
    </mc:Choice>
    <mc:Fallback>
      <p:transition spd="slow" advTm="2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38481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:fade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6661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:fade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23439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:wipe/>
      </p:transition>
    </mc:Choice>
    <mc:Fallback>
      <p:transition spd="slow" advTm="2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6805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:fade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75567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:randomBar dir="vert"/>
      </p:transition>
    </mc:Choice>
    <mc:Fallback>
      <p:transition spd="slow" advTm="2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16471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">
        <p:push/>
      </p:transition>
    </mc:Choice>
    <mc:Fallback>
      <p:transition spd="slow" advTm="1000">
        <p:push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49816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:fade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4863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:circle/>
      </p:transition>
    </mc:Choice>
    <mc:Fallback>
      <p:transition spd="slow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623749" y="252102"/>
            <a:ext cx="3857596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Wave4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4">
                      <a:lumMod val="40000"/>
                      <a:lumOff val="60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FELIZ NATAL!</a:t>
            </a:r>
            <a:endParaRPr lang="pt-BR" sz="5400" b="1" cap="none" spc="0" dirty="0">
              <a:ln>
                <a:solidFill>
                  <a:schemeClr val="accent4">
                    <a:lumMod val="40000"/>
                    <a:lumOff val="60000"/>
                  </a:schemeClr>
                </a:solidFill>
              </a:ln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299032" y="1468060"/>
            <a:ext cx="2145138" cy="267765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2800" b="1" cap="none" spc="0" dirty="0" smtClean="0">
                <a:ln>
                  <a:solidFill>
                    <a:schemeClr val="accent4">
                      <a:lumMod val="40000"/>
                      <a:lumOff val="60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Ame a Natureza,</a:t>
            </a:r>
          </a:p>
          <a:p>
            <a:pPr algn="ctr"/>
            <a:r>
              <a:rPr lang="pt-BR" sz="2800" b="1" dirty="0" smtClean="0">
                <a:ln>
                  <a:solidFill>
                    <a:schemeClr val="accent4">
                      <a:lumMod val="40000"/>
                      <a:lumOff val="60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Ame os Animais,</a:t>
            </a:r>
          </a:p>
          <a:p>
            <a:pPr algn="ctr"/>
            <a:r>
              <a:rPr lang="pt-BR" sz="2800" b="1" cap="none" spc="0" dirty="0" smtClean="0">
                <a:ln>
                  <a:solidFill>
                    <a:schemeClr val="accent4">
                      <a:lumMod val="40000"/>
                      <a:lumOff val="60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Ame a família,</a:t>
            </a:r>
          </a:p>
          <a:p>
            <a:pPr algn="ctr"/>
            <a:r>
              <a:rPr lang="pt-BR" sz="2800" b="1" dirty="0" smtClean="0">
                <a:ln>
                  <a:solidFill>
                    <a:schemeClr val="accent4">
                      <a:lumMod val="40000"/>
                      <a:lumOff val="60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Ame seu Amigo,</a:t>
            </a:r>
          </a:p>
          <a:p>
            <a:pPr algn="ctr"/>
            <a:r>
              <a:rPr lang="pt-BR" sz="2800" b="1" cap="none" spc="0" dirty="0" smtClean="0">
                <a:ln>
                  <a:solidFill>
                    <a:schemeClr val="accent4">
                      <a:lumMod val="40000"/>
                      <a:lumOff val="60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Ame seu Próximo,</a:t>
            </a:r>
          </a:p>
          <a:p>
            <a:pPr algn="ctr"/>
            <a:r>
              <a:rPr lang="pt-BR" sz="2800" b="1" dirty="0" smtClean="0">
                <a:ln>
                  <a:solidFill>
                    <a:schemeClr val="accent4">
                      <a:lumMod val="40000"/>
                      <a:lumOff val="60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Ame seu irmão!</a:t>
            </a:r>
            <a:endParaRPr lang="pt-BR" sz="2800" b="1" cap="none" spc="0" dirty="0">
              <a:ln>
                <a:solidFill>
                  <a:schemeClr val="accent4">
                    <a:lumMod val="40000"/>
                    <a:lumOff val="60000"/>
                  </a:schemeClr>
                </a:solidFill>
              </a:ln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2656646" y="2070317"/>
            <a:ext cx="4042380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4">
                      <a:lumMod val="40000"/>
                      <a:lumOff val="60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gi" panose="04040504061007020D02" pitchFamily="82" charset="0"/>
              </a:rPr>
              <a:t>Muita PAZ no Coração</a:t>
            </a:r>
            <a:endParaRPr lang="pt-BR" sz="5400" b="1" cap="none" spc="0" dirty="0">
              <a:ln>
                <a:solidFill>
                  <a:schemeClr val="accent4">
                    <a:lumMod val="40000"/>
                    <a:lumOff val="60000"/>
                  </a:schemeClr>
                </a:solidFill>
              </a:ln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gi" panose="04040504061007020D02" pitchFamily="82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1502" y="252102"/>
            <a:ext cx="2007140" cy="150535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6" name="Retângulo 5"/>
          <p:cNvSpPr/>
          <p:nvPr/>
        </p:nvSpPr>
        <p:spPr>
          <a:xfrm>
            <a:off x="4426087" y="3735421"/>
            <a:ext cx="5165386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3200" b="1" cap="none" spc="0" dirty="0" smtClean="0">
                <a:ln>
                  <a:solidFill>
                    <a:schemeClr val="accent4">
                      <a:lumMod val="40000"/>
                      <a:lumOff val="60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Eu e Lola</a:t>
            </a:r>
          </a:p>
          <a:p>
            <a:pPr algn="ctr"/>
            <a:r>
              <a:rPr lang="pt-BR" sz="3200" b="1" dirty="0" smtClean="0">
                <a:ln>
                  <a:solidFill>
                    <a:schemeClr val="accent4">
                      <a:lumMod val="40000"/>
                      <a:lumOff val="60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Desejamos um Natal </a:t>
            </a:r>
            <a:r>
              <a:rPr lang="pt-BR" sz="3200" b="1" cap="none" spc="0" dirty="0" smtClean="0">
                <a:ln>
                  <a:solidFill>
                    <a:schemeClr val="accent4">
                      <a:lumMod val="40000"/>
                      <a:lumOff val="60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De AMOR!</a:t>
            </a:r>
            <a:endParaRPr lang="pt-BR" sz="3200" b="1" cap="none" spc="0" dirty="0">
              <a:ln>
                <a:solidFill>
                  <a:schemeClr val="accent4">
                    <a:lumMod val="40000"/>
                    <a:lumOff val="60000"/>
                  </a:schemeClr>
                </a:solidFill>
              </a:ln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29651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6000">
        <p:split orient="vert"/>
      </p:transition>
    </mc:Choice>
    <mc:Fallback>
      <p:transition spd="slow" advTm="16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130</TotalTime>
  <Words>45</Words>
  <Application>Microsoft Office PowerPoint</Application>
  <PresentationFormat>Apresentação na tela (16:9)</PresentationFormat>
  <Paragraphs>12</Paragraphs>
  <Slides>23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23</vt:i4>
      </vt:variant>
    </vt:vector>
  </HeadingPairs>
  <TitlesOfParts>
    <vt:vector size="29" baseType="lpstr">
      <vt:lpstr>Arial</vt:lpstr>
      <vt:lpstr>Calibri</vt:lpstr>
      <vt:lpstr>Calibri Light</vt:lpstr>
      <vt:lpstr>Gabriola</vt:lpstr>
      <vt:lpstr>Gigi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11</cp:revision>
  <dcterms:created xsi:type="dcterms:W3CDTF">2018-12-23T15:11:04Z</dcterms:created>
  <dcterms:modified xsi:type="dcterms:W3CDTF">2019-12-17T01:44:36Z</dcterms:modified>
</cp:coreProperties>
</file>