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66" r:id="rId8"/>
    <p:sldId id="258" r:id="rId9"/>
    <p:sldId id="262" r:id="rId10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77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DC958-B2B6-461A-A0CF-8E7702F86F9D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D663-D042-40AC-9CE0-7897293BF1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2933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DC958-B2B6-461A-A0CF-8E7702F86F9D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D663-D042-40AC-9CE0-7897293BF1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2032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DC958-B2B6-461A-A0CF-8E7702F86F9D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D663-D042-40AC-9CE0-7897293BF1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5343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DC958-B2B6-461A-A0CF-8E7702F86F9D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D663-D042-40AC-9CE0-7897293BF1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1756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DC958-B2B6-461A-A0CF-8E7702F86F9D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D663-D042-40AC-9CE0-7897293BF1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8848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DC958-B2B6-461A-A0CF-8E7702F86F9D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D663-D042-40AC-9CE0-7897293BF1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7022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DC958-B2B6-461A-A0CF-8E7702F86F9D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D663-D042-40AC-9CE0-7897293BF1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3963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DC958-B2B6-461A-A0CF-8E7702F86F9D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D663-D042-40AC-9CE0-7897293BF1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9264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DC958-B2B6-461A-A0CF-8E7702F86F9D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D663-D042-40AC-9CE0-7897293BF1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7145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DC958-B2B6-461A-A0CF-8E7702F86F9D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D663-D042-40AC-9CE0-7897293BF1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697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DC958-B2B6-461A-A0CF-8E7702F86F9D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D663-D042-40AC-9CE0-7897293BF1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8546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7777">
            <a:alpha val="7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DC958-B2B6-461A-A0CF-8E7702F86F9D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8D663-D042-40AC-9CE0-7897293BF1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5434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arlos Timponi Mulher de 40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0910" y="24323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6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291213" y="984738"/>
            <a:ext cx="6561574" cy="135534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Me Pergunte Quantos Anos Tenho!</a:t>
            </a:r>
            <a:endParaRPr lang="pt-BR" sz="5400" b="1" cap="none" spc="0" dirty="0">
              <a:ln>
                <a:solidFill>
                  <a:schemeClr val="bg1">
                    <a:lumMod val="75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301073" y="2863712"/>
            <a:ext cx="419601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Alcina Maria Silva Azevedo</a:t>
            </a:r>
            <a:endParaRPr lang="pt-BR" sz="5400" b="1" cap="none" spc="0" dirty="0">
              <a:ln>
                <a:solidFill>
                  <a:schemeClr val="bg1">
                    <a:lumMod val="75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754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curtains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  <a:effectLst>
            <a:softEdge rad="939800"/>
          </a:effectLst>
        </p:spPr>
      </p:pic>
    </p:spTree>
    <p:extLst>
      <p:ext uri="{BB962C8B-B14F-4D97-AF65-F5344CB8AC3E}">
        <p14:creationId xmlns:p14="http://schemas.microsoft.com/office/powerpoint/2010/main" val="3505562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50605" y="1294477"/>
            <a:ext cx="644278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me perguntem quantos anos tenho .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Deixe os anos para lá passarem alegremente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alterar a vida da gente.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Deixe que os anos me levem até a felicidade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 eu possa sempre sentir saudade.</a:t>
            </a:r>
            <a:endParaRPr lang="pt-BR" sz="3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916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47217" y="1294477"/>
            <a:ext cx="670247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anos passam...e a gente aprende 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as vezes desaprende.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são sempre anos vividos com verdade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espreitando a vida, fazendo nossa caminhada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sempre procurando a felicidade.</a:t>
            </a:r>
            <a:endParaRPr lang="pt-BR" sz="3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2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78052" y="1712068"/>
            <a:ext cx="669606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aqui meus amigos eu deixo o meu recado: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nunca me perguntem quantos anos tenho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que se lembrem de mim</a:t>
            </a:r>
          </a:p>
          <a:p>
            <a:pPr algn="ctr"/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muita saudade !</a:t>
            </a:r>
            <a:endParaRPr lang="pt-BR" sz="3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386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69455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rism isContent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097965" y="4424855"/>
            <a:ext cx="21836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Alcina Azevedo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211613" y="4498428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287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57874" y="988516"/>
            <a:ext cx="6977744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Alcina Maria Silva Azevedo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Carlos </a:t>
            </a:r>
            <a:r>
              <a:rPr lang="pt-BR" sz="24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Timponi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-Mulher de 40 (Instrumental)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4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1847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sh dir="u"/>
      </p:transition>
    </mc:Choice>
    <mc:Fallback>
      <p:transition spd="slow" advTm="10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153</Words>
  <Application>Microsoft Office PowerPoint</Application>
  <PresentationFormat>Apresentação na tela (16:9)</PresentationFormat>
  <Paragraphs>27</Paragraphs>
  <Slides>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2019-07-03T21:54:14Z</dcterms:created>
  <dcterms:modified xsi:type="dcterms:W3CDTF">2019-07-14T15:36:16Z</dcterms:modified>
</cp:coreProperties>
</file>