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63" r:id="rId4"/>
    <p:sldId id="258" r:id="rId5"/>
    <p:sldId id="259" r:id="rId6"/>
    <p:sldId id="265" r:id="rId7"/>
    <p:sldId id="261" r:id="rId8"/>
    <p:sldId id="266" r:id="rId9"/>
    <p:sldId id="260" r:id="rId10"/>
    <p:sldId id="267" r:id="rId11"/>
    <p:sldId id="257" r:id="rId12"/>
    <p:sldId id="264" r:id="rId1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>
      <p:cViewPr varScale="1">
        <p:scale>
          <a:sx n="98" d="100"/>
          <a:sy n="98" d="100"/>
        </p:scale>
        <p:origin x="55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6D70-82F6-4655-A799-DA4FBB43ACFA}" type="datetimeFigureOut">
              <a:rPr lang="pt-BR" smtClean="0"/>
              <a:t>05/07/2019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419C7-0754-4A9B-9DB5-C20553ED47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0796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6D70-82F6-4655-A799-DA4FBB43ACFA}" type="datetimeFigureOut">
              <a:rPr lang="pt-BR" smtClean="0"/>
              <a:t>05/07/2019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419C7-0754-4A9B-9DB5-C20553ED47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1185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6D70-82F6-4655-A799-DA4FBB43ACFA}" type="datetimeFigureOut">
              <a:rPr lang="pt-BR" smtClean="0"/>
              <a:t>05/07/2019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419C7-0754-4A9B-9DB5-C20553ED47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6190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6D70-82F6-4655-A799-DA4FBB43ACFA}" type="datetimeFigureOut">
              <a:rPr lang="pt-BR" smtClean="0"/>
              <a:t>05/07/2019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419C7-0754-4A9B-9DB5-C20553ED47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7735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6D70-82F6-4655-A799-DA4FBB43ACFA}" type="datetimeFigureOut">
              <a:rPr lang="pt-BR" smtClean="0"/>
              <a:t>05/07/2019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419C7-0754-4A9B-9DB5-C20553ED47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1740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6D70-82F6-4655-A799-DA4FBB43ACFA}" type="datetimeFigureOut">
              <a:rPr lang="pt-BR" smtClean="0"/>
              <a:t>05/07/2019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419C7-0754-4A9B-9DB5-C20553ED47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8979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6D70-82F6-4655-A799-DA4FBB43ACFA}" type="datetimeFigureOut">
              <a:rPr lang="pt-BR" smtClean="0"/>
              <a:t>05/07/2019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419C7-0754-4A9B-9DB5-C20553ED47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6005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6D70-82F6-4655-A799-DA4FBB43ACFA}" type="datetimeFigureOut">
              <a:rPr lang="pt-BR" smtClean="0"/>
              <a:t>05/07/2019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419C7-0754-4A9B-9DB5-C20553ED47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0545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6D70-82F6-4655-A799-DA4FBB43ACFA}" type="datetimeFigureOut">
              <a:rPr lang="pt-BR" smtClean="0"/>
              <a:t>05/07/2019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419C7-0754-4A9B-9DB5-C20553ED47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140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6D70-82F6-4655-A799-DA4FBB43ACFA}" type="datetimeFigureOut">
              <a:rPr lang="pt-BR" smtClean="0"/>
              <a:t>05/07/2019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419C7-0754-4A9B-9DB5-C20553ED47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2867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6D70-82F6-4655-A799-DA4FBB43ACFA}" type="datetimeFigureOut">
              <a:rPr lang="pt-BR" smtClean="0"/>
              <a:t>05/07/2019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419C7-0754-4A9B-9DB5-C20553ED47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3624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00">
            <a:alpha val="5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866D70-82F6-4655-A799-DA4FBB43ACFA}" type="datetimeFigureOut">
              <a:rPr lang="pt-BR" smtClean="0"/>
              <a:t>05/07/2019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419C7-0754-4A9B-9DB5-C20553ED47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5297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2-You Are The Reason (Calum Scott) Violin Cover by Nanda Candr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03634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076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064" y="0"/>
            <a:ext cx="4095750" cy="5057775"/>
          </a:xfrm>
          <a:prstGeom prst="rect">
            <a:avLst/>
          </a:prstGeom>
          <a:effectLst>
            <a:softEdge rad="889000"/>
          </a:effectLst>
        </p:spPr>
      </p:pic>
      <p:sp>
        <p:nvSpPr>
          <p:cNvPr id="3" name="Retângulo 2"/>
          <p:cNvSpPr/>
          <p:nvPr/>
        </p:nvSpPr>
        <p:spPr>
          <a:xfrm>
            <a:off x="4090592" y="1216950"/>
            <a:ext cx="340830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pt-BR" sz="54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4572000" y="2947638"/>
            <a:ext cx="2343912" cy="69425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pt-BR" sz="54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6" name="Retângulo 5"/>
          <p:cNvSpPr/>
          <p:nvPr/>
        </p:nvSpPr>
        <p:spPr>
          <a:xfrm rot="21041305">
            <a:off x="3168211" y="1678615"/>
            <a:ext cx="483093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CC6600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Bocas Possuídas</a:t>
            </a:r>
            <a:endParaRPr lang="pt-BR" sz="5400" b="1" cap="none" spc="0" dirty="0">
              <a:ln>
                <a:solidFill>
                  <a:srgbClr val="CC6600"/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 rot="21090063">
            <a:off x="3851365" y="3062487"/>
            <a:ext cx="3886756" cy="74332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CC6600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  <a:endParaRPr lang="pt-BR" sz="5400" b="1" cap="none" spc="0" dirty="0">
              <a:ln>
                <a:solidFill>
                  <a:srgbClr val="CC6600"/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836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0710596">
            <a:off x="3272701" y="2310140"/>
            <a:ext cx="1847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104947" y="1536970"/>
            <a:ext cx="518282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Lembro-me, ainda hoje, como se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fosse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primeiro dia do resto de nossas vidas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Reinava um silêncio; o dia tomou posse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;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Beijamo-nos, boca na boca - possuídas.</a:t>
            </a:r>
          </a:p>
        </p:txBody>
      </p:sp>
    </p:spTree>
    <p:extLst>
      <p:ext uri="{BB962C8B-B14F-4D97-AF65-F5344CB8AC3E}">
        <p14:creationId xmlns:p14="http://schemas.microsoft.com/office/powerpoint/2010/main" val="498966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push dir="u"/>
      </p:transition>
    </mc:Choice>
    <mc:Fallback>
      <p:transition spd="slow" advTm="11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205" y="359923"/>
            <a:ext cx="7986408" cy="453309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88850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061743" y="1556425"/>
            <a:ext cx="523733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gosto a mel sobressaiu;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exultou-se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toque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úmido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cristalino, das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idas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carnais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até ao cantinho mais doce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Trocando sacarinas exultantes - vividas.</a:t>
            </a:r>
          </a:p>
        </p:txBody>
      </p:sp>
    </p:spTree>
    <p:extLst>
      <p:ext uri="{BB962C8B-B14F-4D97-AF65-F5344CB8AC3E}">
        <p14:creationId xmlns:p14="http://schemas.microsoft.com/office/powerpoint/2010/main" val="342306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71" y="301557"/>
            <a:ext cx="7976680" cy="450390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41916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74176" y="1879252"/>
            <a:ext cx="455445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Enlouqueci e morri nos teus lábios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;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perderam quando os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tive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 meus, a concretude dos sábios.</a:t>
            </a:r>
          </a:p>
        </p:txBody>
      </p:sp>
    </p:spTree>
    <p:extLst>
      <p:ext uri="{BB962C8B-B14F-4D97-AF65-F5344CB8AC3E}">
        <p14:creationId xmlns:p14="http://schemas.microsoft.com/office/powerpoint/2010/main" val="2252621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213" y="379378"/>
            <a:ext cx="7889132" cy="438474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58557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075824" y="1400783"/>
            <a:ext cx="5365571" cy="27392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os tenho - e se me permito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falar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teus lábios, é porque o verso os revive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coisa que foi, antes de acabar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Humberto</a:t>
            </a:r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18/06/19</a:t>
            </a:r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Santa-Iria-da-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Azóia</a:t>
            </a:r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3263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124" y="496110"/>
            <a:ext cx="7645940" cy="424125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07411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607" y="261228"/>
            <a:ext cx="3676650" cy="332827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1128409" y="3589506"/>
            <a:ext cx="27719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Jorge Humberto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165387" y="1303507"/>
            <a:ext cx="25827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Cléo Menegatt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0405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 dir="u"/>
      </p:transition>
    </mc:Choice>
    <mc:Fallback>
      <p:transition spd="slow" advTm="3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35752" y="856034"/>
            <a:ext cx="6072496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Jorge Humberto</a:t>
            </a:r>
          </a:p>
          <a:p>
            <a:pPr algn="ctr"/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Música:You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Are The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Reason-Calum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Scott</a:t>
            </a:r>
          </a:p>
          <a:p>
            <a:pPr algn="ctr"/>
            <a:r>
              <a:rPr lang="pt-BR" sz="24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2721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14:prism isContent="1" isInverted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141</TotalTime>
  <Words>158</Words>
  <Application>Microsoft Office PowerPoint</Application>
  <PresentationFormat>Apresentação na tela (16:9)</PresentationFormat>
  <Paragraphs>31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9" baseType="lpstr">
      <vt:lpstr>Algerian</vt:lpstr>
      <vt:lpstr>Arial</vt:lpstr>
      <vt:lpstr>Calibri</vt:lpstr>
      <vt:lpstr>Calibri Light</vt:lpstr>
      <vt:lpstr>Courgette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11</cp:revision>
  <dcterms:created xsi:type="dcterms:W3CDTF">2019-03-17T18:29:09Z</dcterms:created>
  <dcterms:modified xsi:type="dcterms:W3CDTF">2019-07-05T20:12:52Z</dcterms:modified>
</cp:coreProperties>
</file>