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61" r:id="rId5"/>
    <p:sldId id="266" r:id="rId6"/>
    <p:sldId id="262" r:id="rId7"/>
    <p:sldId id="267" r:id="rId8"/>
    <p:sldId id="263" r:id="rId9"/>
    <p:sldId id="268" r:id="rId10"/>
    <p:sldId id="259" r:id="rId11"/>
    <p:sldId id="272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894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622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4554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470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589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8643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817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894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010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62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0407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99477-78C1-4012-B9BA-997F5604E4D5}" type="datetimeFigureOut">
              <a:rPr lang="pt-BR" smtClean="0"/>
              <a:t>18/06/2018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8F0E5-52B8-4D75-9A5E-E5C69997A7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369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MILE  piano vers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9549" y="2432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56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079346" y="1448604"/>
            <a:ext cx="4778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Amo Quase Tudo Em Você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064212" y="2772382"/>
            <a:ext cx="3015575" cy="58204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Sandra </a:t>
            </a:r>
            <a:r>
              <a:rPr lang="pt-BR" sz="54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Ceccon</a:t>
            </a:r>
            <a:r>
              <a:rPr lang="pt-B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</a:t>
            </a:r>
            <a:r>
              <a:rPr lang="pt-BR" sz="5400" b="1" cap="none" spc="50" dirty="0" err="1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Perazzo</a:t>
            </a:r>
            <a:endParaRPr lang="pt-B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71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494" y="0"/>
            <a:ext cx="6828817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74874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12534" y="1420238"/>
            <a:ext cx="43444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quase tudo em você,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as suas palavras proferidas,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 não ditas, as escritas...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88311" y="2665378"/>
            <a:ext cx="37673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o som de sua voz,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tom do seu carinho,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seu cheiro, o seu apego...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77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14" y="220717"/>
            <a:ext cx="6894786" cy="4361793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1614937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29613" y="1531369"/>
            <a:ext cx="40847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até mesmo a sua braveza,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sua tristeza, os seus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vôos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sua revolta, a sua volta...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11127" y="2695219"/>
            <a:ext cx="33217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 sua forma,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seu rosto, o seu vulto,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sua brandura...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70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35" y="0"/>
            <a:ext cx="6663558" cy="5143500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260318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20609" y="1556087"/>
            <a:ext cx="43027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Amo até o seu desejo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criar incertezas,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Cheio de nobreza e delicadeza...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59359" y="2714018"/>
            <a:ext cx="34371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não amo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deixa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Crescer solidão em mim...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84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9" y="0"/>
            <a:ext cx="6789681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35513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2298" y="4533089"/>
            <a:ext cx="3647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Sandra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08578" y="4533089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093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09909" y="709702"/>
            <a:ext cx="5797549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Sandra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Smile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-Piano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6152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149</Words>
  <Application>Microsoft Office PowerPoint</Application>
  <PresentationFormat>Apresentação na tela (16:9)</PresentationFormat>
  <Paragraphs>33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2018-06-17T16:19:14Z</dcterms:created>
  <dcterms:modified xsi:type="dcterms:W3CDTF">2018-06-18T14:19:13Z</dcterms:modified>
</cp:coreProperties>
</file>