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0" r:id="rId4"/>
    <p:sldId id="272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69" r:id="rId15"/>
    <p:sldId id="258" r:id="rId16"/>
    <p:sldId id="25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914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607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986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706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9045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601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719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624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195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96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81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7D93D-139C-4EDE-A34D-20481B0C2102}" type="datetimeFigureOut">
              <a:rPr lang="pt-BR" smtClean="0"/>
              <a:t>22/05/2021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B4391-E381-42AA-A1E5-9D690FAD043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26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estrelas&#10;&#10;Descrição gerada automaticamente com confiança baixa">
            <a:extLst>
              <a:ext uri="{FF2B5EF4-FFF2-40B4-BE49-F238E27FC236}">
                <a16:creationId xmlns:a16="http://schemas.microsoft.com/office/drawing/2014/main" id="{F598F9A7-7785-4BE3-9FC1-CAA1C079BD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de cabelo curto e água por trás&#10;&#10;Descrição gerada automaticamente com confiança média">
            <a:extLst>
              <a:ext uri="{FF2B5EF4-FFF2-40B4-BE49-F238E27FC236}">
                <a16:creationId xmlns:a16="http://schemas.microsoft.com/office/drawing/2014/main" id="{5361E90F-44BF-48AA-9002-5AA6B1C8A5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CMMostEpicmusicever-thewolfandthemoon-bybrunuhville-[AudioTrimmer.com]">
            <a:hlinkClick r:id="" action="ppaction://media"/>
            <a:extLst>
              <a:ext uri="{FF2B5EF4-FFF2-40B4-BE49-F238E27FC236}">
                <a16:creationId xmlns:a16="http://schemas.microsoft.com/office/drawing/2014/main" id="{A7869719-3E12-4712-B891-6B0564C600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57942" y="2156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44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estrelas&#10;&#10;Descrição gerada automaticamente com confiança baixa">
            <a:extLst>
              <a:ext uri="{FF2B5EF4-FFF2-40B4-BE49-F238E27FC236}">
                <a16:creationId xmlns:a16="http://schemas.microsoft.com/office/drawing/2014/main" id="{E82BC522-6CCC-44F3-8D38-B017F872E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5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000">
        <p15:prstTrans prst="wind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Foto em preto e branco de pessoa na frente de uma praia&#10;&#10;Descrição gerada automaticamente com confiança média">
            <a:extLst>
              <a:ext uri="{FF2B5EF4-FFF2-40B4-BE49-F238E27FC236}">
                <a16:creationId xmlns:a16="http://schemas.microsoft.com/office/drawing/2014/main" id="{D67EBBA2-54CB-4731-B68C-3989E49DFDF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14688" cy="482195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2D781C3-8BCE-4AD8-BF5A-9AAC608085AE}"/>
              </a:ext>
            </a:extLst>
          </p:cNvPr>
          <p:cNvSpPr/>
          <p:nvPr/>
        </p:nvSpPr>
        <p:spPr>
          <a:xfrm>
            <a:off x="2576985" y="1105250"/>
            <a:ext cx="567815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Uma Lágrima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9631110-1EFC-4ABC-BED7-2B1527893FE7}"/>
              </a:ext>
            </a:extLst>
          </p:cNvPr>
          <p:cNvSpPr/>
          <p:nvPr/>
        </p:nvSpPr>
        <p:spPr>
          <a:xfrm>
            <a:off x="3214688" y="2332943"/>
            <a:ext cx="4067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EAC1AC8-C17B-4189-8933-8BC8CCD11F4D}"/>
              </a:ext>
            </a:extLst>
          </p:cNvPr>
          <p:cNvSpPr txBox="1"/>
          <p:nvPr/>
        </p:nvSpPr>
        <p:spPr>
          <a:xfrm>
            <a:off x="4369103" y="3715947"/>
            <a:ext cx="46071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15/10/18</a:t>
            </a:r>
          </a:p>
          <a:p>
            <a:pPr algn="ctr"/>
            <a:r>
              <a:rPr lang="pt-BR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00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estrelas&#10;&#10;Descrição gerada automaticamente com confiança baixa">
            <a:extLst>
              <a:ext uri="{FF2B5EF4-FFF2-40B4-BE49-F238E27FC236}">
                <a16:creationId xmlns:a16="http://schemas.microsoft.com/office/drawing/2014/main" id="{E82BC522-6CCC-44F3-8D38-B017F872E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água&#10;&#10;Descrição gerada automaticamente">
            <a:extLst>
              <a:ext uri="{FF2B5EF4-FFF2-40B4-BE49-F238E27FC236}">
                <a16:creationId xmlns:a16="http://schemas.microsoft.com/office/drawing/2014/main" id="{F3D43C41-B6CA-469A-88A7-46EABC717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Mulher com a mão no queixo&#10;&#10;Descrição gerada automaticamente com confiança baixa">
            <a:extLst>
              <a:ext uri="{FF2B5EF4-FFF2-40B4-BE49-F238E27FC236}">
                <a16:creationId xmlns:a16="http://schemas.microsoft.com/office/drawing/2014/main" id="{3335C383-51D0-485E-BF02-C608B47D2C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640" b="9640"/>
          <a:stretch/>
        </p:blipFill>
        <p:spPr>
          <a:xfrm>
            <a:off x="190919" y="0"/>
            <a:ext cx="876216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13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an dir="u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24C745-49DE-41AD-9853-ACEED9FDFE5D}"/>
              </a:ext>
            </a:extLst>
          </p:cNvPr>
          <p:cNvSpPr txBox="1"/>
          <p:nvPr/>
        </p:nvSpPr>
        <p:spPr>
          <a:xfrm>
            <a:off x="2079170" y="1286189"/>
            <a:ext cx="498566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vezes que não sei aonde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buscar certas forças,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que levar tanto avante,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e noite, até ao adormecer.</a:t>
            </a:r>
          </a:p>
        </p:txBody>
      </p:sp>
    </p:spTree>
    <p:extLst>
      <p:ext uri="{BB962C8B-B14F-4D97-AF65-F5344CB8AC3E}">
        <p14:creationId xmlns:p14="http://schemas.microsoft.com/office/powerpoint/2010/main" val="289240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blinds dir="vert"/>
      </p:transition>
    </mc:Choice>
    <mc:Fallback xmlns="">
      <p:transition spd="slow" advTm="8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1728EF1-C32D-4FCF-B6B6-3098E2E86E01}"/>
              </a:ext>
            </a:extLst>
          </p:cNvPr>
          <p:cNvSpPr txBox="1"/>
          <p:nvPr/>
        </p:nvSpPr>
        <p:spPr>
          <a:xfrm>
            <a:off x="2203403" y="1326382"/>
            <a:ext cx="47371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sono é sinuoso e confuso,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emaranhado estorvo: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Passo as noites sem dormir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a outro lado da cama.</a:t>
            </a:r>
          </a:p>
        </p:txBody>
      </p:sp>
    </p:spTree>
    <p:extLst>
      <p:ext uri="{BB962C8B-B14F-4D97-AF65-F5344CB8AC3E}">
        <p14:creationId xmlns:p14="http://schemas.microsoft.com/office/powerpoint/2010/main" val="200030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0D5E50-BFFC-46FC-A195-D8665F1B2DEF}"/>
              </a:ext>
            </a:extLst>
          </p:cNvPr>
          <p:cNvSpPr txBox="1"/>
          <p:nvPr/>
        </p:nvSpPr>
        <p:spPr>
          <a:xfrm>
            <a:off x="2088703" y="1326383"/>
            <a:ext cx="480452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Lençóis amarrotados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bem a imagem, de meu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desarrumado,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alma alguma converge.</a:t>
            </a:r>
          </a:p>
        </p:txBody>
      </p:sp>
    </p:spTree>
    <p:extLst>
      <p:ext uri="{BB962C8B-B14F-4D97-AF65-F5344CB8AC3E}">
        <p14:creationId xmlns:p14="http://schemas.microsoft.com/office/powerpoint/2010/main" val="173582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fade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B05960-7D11-4498-9E57-EEE486AD2395}"/>
              </a:ext>
            </a:extLst>
          </p:cNvPr>
          <p:cNvSpPr txBox="1"/>
          <p:nvPr/>
        </p:nvSpPr>
        <p:spPr>
          <a:xfrm>
            <a:off x="1718494" y="1296238"/>
            <a:ext cx="570701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 madrugada cansada,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Levanto-me, para logo cair, tonto,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chão (nem a imaginação,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fértil, chegaria tão longe!).</a:t>
            </a:r>
          </a:p>
        </p:txBody>
      </p:sp>
    </p:spTree>
    <p:extLst>
      <p:ext uri="{BB962C8B-B14F-4D97-AF65-F5344CB8AC3E}">
        <p14:creationId xmlns:p14="http://schemas.microsoft.com/office/powerpoint/2010/main" val="32941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dissolve/>
      </p:transition>
    </mc:Choice>
    <mc:Fallback xmlns="">
      <p:transition spd="slow" advTm="10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C650FB-F307-4AFA-9FB8-08339472464C}"/>
              </a:ext>
            </a:extLst>
          </p:cNvPr>
          <p:cNvSpPr txBox="1"/>
          <p:nvPr/>
        </p:nvSpPr>
        <p:spPr>
          <a:xfrm>
            <a:off x="1861161" y="1346479"/>
            <a:ext cx="54216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joelhos dobrados,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Agarrando-me a uma das pontas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cama, é no esforço,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sustento  de pé.</a:t>
            </a:r>
          </a:p>
        </p:txBody>
      </p:sp>
    </p:spTree>
    <p:extLst>
      <p:ext uri="{BB962C8B-B14F-4D97-AF65-F5344CB8AC3E}">
        <p14:creationId xmlns:p14="http://schemas.microsoft.com/office/powerpoint/2010/main" val="4623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an dir="u"/>
      </p:transition>
    </mc:Choice>
    <mc:Fallback xmlns=""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EEB025-EEB9-442C-BD4C-60B1D9610607}"/>
              </a:ext>
            </a:extLst>
          </p:cNvPr>
          <p:cNvSpPr txBox="1"/>
          <p:nvPr/>
        </p:nvSpPr>
        <p:spPr>
          <a:xfrm>
            <a:off x="2228572" y="1316334"/>
            <a:ext cx="48846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Cambaleante caminho,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Leva-me ao quarto de banho;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mergulho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cabeça, na água invernosa.</a:t>
            </a:r>
          </a:p>
        </p:txBody>
      </p:sp>
    </p:spTree>
    <p:extLst>
      <p:ext uri="{BB962C8B-B14F-4D97-AF65-F5344CB8AC3E}">
        <p14:creationId xmlns:p14="http://schemas.microsoft.com/office/powerpoint/2010/main" val="11225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FD5C8F-C6E9-42D6-A04D-7C9E99788373}"/>
              </a:ext>
            </a:extLst>
          </p:cNvPr>
          <p:cNvSpPr txBox="1"/>
          <p:nvPr/>
        </p:nvSpPr>
        <p:spPr>
          <a:xfrm>
            <a:off x="1916465" y="1326382"/>
            <a:ext cx="53110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Acordo! Desfaço a barba!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tomo meu banho costumeiro.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ideias, sobrepostas,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Vão-se organizando – caminho;</a:t>
            </a:r>
          </a:p>
        </p:txBody>
      </p:sp>
    </p:spTree>
    <p:extLst>
      <p:ext uri="{BB962C8B-B14F-4D97-AF65-F5344CB8AC3E}">
        <p14:creationId xmlns:p14="http://schemas.microsoft.com/office/powerpoint/2010/main" val="10135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:circle/>
      </p:transition>
    </mc:Choice>
    <mc:Fallback xmlns="">
      <p:transition spd="slow" advTm="9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1214C81-98B2-4C2D-A949-D64F5E8D9FF0}"/>
              </a:ext>
            </a:extLst>
          </p:cNvPr>
          <p:cNvSpPr txBox="1"/>
          <p:nvPr/>
        </p:nvSpPr>
        <p:spPr>
          <a:xfrm>
            <a:off x="2040698" y="1316334"/>
            <a:ext cx="50626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já na cozinha, preparo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torradas, enquanto leio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notícias no jornal,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manhã: Como com apetite.</a:t>
            </a:r>
          </a:p>
        </p:txBody>
      </p:sp>
    </p:spTree>
    <p:extLst>
      <p:ext uri="{BB962C8B-B14F-4D97-AF65-F5344CB8AC3E}">
        <p14:creationId xmlns:p14="http://schemas.microsoft.com/office/powerpoint/2010/main" val="425633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push dir="d"/>
      </p:transition>
    </mc:Choice>
    <mc:Fallback xmlns="">
      <p:transition spd="slow" advTm="8000">
        <p:push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la de computador com fundo azul&#10;&#10;Descrição gerada automaticamente com confiança média">
            <a:extLst>
              <a:ext uri="{FF2B5EF4-FFF2-40B4-BE49-F238E27FC236}">
                <a16:creationId xmlns:a16="http://schemas.microsoft.com/office/drawing/2014/main" id="{6BD7DE9A-E38E-44D2-8696-4BCC36918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B3997F8-0B20-4AC8-9327-2BA128BAAE23}"/>
              </a:ext>
            </a:extLst>
          </p:cNvPr>
          <p:cNvSpPr txBox="1"/>
          <p:nvPr/>
        </p:nvSpPr>
        <p:spPr>
          <a:xfrm>
            <a:off x="1810666" y="1286189"/>
            <a:ext cx="552266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Chove lá fora. Porque não?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uma lágrima, minha?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chuva que discorre na rua?</a:t>
            </a:r>
          </a:p>
          <a:p>
            <a:pPr algn="ctr"/>
            <a:r>
              <a:rPr lang="pt-BR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assim 'merecido descanso'.</a:t>
            </a:r>
          </a:p>
        </p:txBody>
      </p:sp>
    </p:spTree>
    <p:extLst>
      <p:ext uri="{BB962C8B-B14F-4D97-AF65-F5344CB8AC3E}">
        <p14:creationId xmlns:p14="http://schemas.microsoft.com/office/powerpoint/2010/main" val="150670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fade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estrelas&#10;&#10;Descrição gerada automaticamente com confiança baixa">
            <a:extLst>
              <a:ext uri="{FF2B5EF4-FFF2-40B4-BE49-F238E27FC236}">
                <a16:creationId xmlns:a16="http://schemas.microsoft.com/office/drawing/2014/main" id="{E82BC522-6CCC-44F3-8D38-B017F872E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pessoa surfando&#10;&#10;Descrição gerada automaticamente com confiança baixa">
            <a:extLst>
              <a:ext uri="{FF2B5EF4-FFF2-40B4-BE49-F238E27FC236}">
                <a16:creationId xmlns:a16="http://schemas.microsoft.com/office/drawing/2014/main" id="{BC199DBC-C458-43BB-951F-F63943355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5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foto, monitor, televisão, tela&#10;&#10;Descrição gerada automaticamente">
            <a:extLst>
              <a:ext uri="{FF2B5EF4-FFF2-40B4-BE49-F238E27FC236}">
                <a16:creationId xmlns:a16="http://schemas.microsoft.com/office/drawing/2014/main" id="{74B9119A-89BE-4D8F-A5C0-8B1B1C56F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008F3D4-B061-4F3C-9A67-62E7F58E4156}"/>
              </a:ext>
            </a:extLst>
          </p:cNvPr>
          <p:cNvSpPr txBox="1"/>
          <p:nvPr/>
        </p:nvSpPr>
        <p:spPr>
          <a:xfrm>
            <a:off x="1095271" y="462028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9145396-59CB-4998-80DF-B91987A44D28}"/>
              </a:ext>
            </a:extLst>
          </p:cNvPr>
          <p:cNvSpPr txBox="1"/>
          <p:nvPr/>
        </p:nvSpPr>
        <p:spPr>
          <a:xfrm>
            <a:off x="6009388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0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estrelas&#10;&#10;Descrição gerada automaticamente com confiança baixa">
            <a:extLst>
              <a:ext uri="{FF2B5EF4-FFF2-40B4-BE49-F238E27FC236}">
                <a16:creationId xmlns:a16="http://schemas.microsoft.com/office/drawing/2014/main" id="{E82BC522-6CCC-44F3-8D38-B017F872E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0F04287-CF75-4C23-A1C6-5B63589EFA38}"/>
              </a:ext>
            </a:extLst>
          </p:cNvPr>
          <p:cNvSpPr txBox="1"/>
          <p:nvPr/>
        </p:nvSpPr>
        <p:spPr>
          <a:xfrm>
            <a:off x="1045233" y="155704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decisão do autor,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texto está escrito de acordo com a antiga ortografia.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Música Épica de Sempre- O Homem Lobo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32438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ripple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1</TotalTime>
  <Words>290</Words>
  <Application>Microsoft Office PowerPoint</Application>
  <PresentationFormat>Apresentação na tela (16:9)</PresentationFormat>
  <Paragraphs>53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2021-05-22T23:32:54Z</dcterms:created>
  <dcterms:modified xsi:type="dcterms:W3CDTF">2021-05-22T23:34:17Z</dcterms:modified>
</cp:coreProperties>
</file>