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77" r:id="rId2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7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2824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0785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375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1131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2905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336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825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3959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0159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4246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9835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B467AB-2A5C-4652-94E6-B4210B755BE1}" type="datetimeFigureOut">
              <a:rPr lang="pt-BR" smtClean="0"/>
              <a:t>17/04/2018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31FFD-5686-4B6B-BB81-C99438EF36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420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nicemenegat/v&#237;deos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s://www.youtube.com/channel/UCOqGbdkljrk4Oo-W1JKI0MA/videos?view_as=subscrib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Mark Knopfler  -  Piper To The E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140491"/>
            <a:ext cx="609600" cy="6096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02532" y="992221"/>
            <a:ext cx="7538936" cy="11482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Quando eu deixar este mundo...</a:t>
            </a:r>
            <a:endParaRPr lang="pt-BR" sz="5400" b="1" cap="none" spc="50" dirty="0">
              <a:ln w="0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790534" y="2918297"/>
            <a:ext cx="3562931" cy="64041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FF99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rgbClr val="FFFF99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anose="03060802040406070304" pitchFamily="66" charset="0"/>
              </a:rPr>
              <a:t>Menegatt</a:t>
            </a:r>
            <a:endParaRPr lang="pt-BR" sz="5400" b="1" cap="none" spc="50" dirty="0">
              <a:ln w="0">
                <a:solidFill>
                  <a:srgbClr val="FFFF99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168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5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888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peelOff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30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404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002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869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82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979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342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63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55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841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957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61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53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5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an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507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192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520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6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89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1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rd"/>
      </p:transition>
    </mc:Choice>
    <mc:Fallback>
      <p:transition spd="slow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09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1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84739" y="851865"/>
            <a:ext cx="5040161" cy="41242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Música:Mark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Knopfler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Piper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The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Ende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www.pinterest.com/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cleonicemenegat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/vídeos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https://</a:t>
            </a:r>
            <a:r>
              <a:rPr lang="pt-BR" sz="11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www.youtube.com/channel/UCOqGbdkljrk4Oo-W1JKI0MA/videos?view_as=subscriber</a:t>
            </a:r>
            <a:endParaRPr lang="pt-BR" sz="11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1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260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glitter pattern="hexagon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37</Words>
  <Application>Microsoft Office PowerPoint</Application>
  <PresentationFormat>Apresentação na tela (16:9)</PresentationFormat>
  <Paragraphs>14</Paragraphs>
  <Slides>25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1" baseType="lpstr">
      <vt:lpstr>Arial</vt:lpstr>
      <vt:lpstr>Brush Script MT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2018-04-16T23:36:46Z</dcterms:created>
  <dcterms:modified xsi:type="dcterms:W3CDTF">2018-04-17T16:15:00Z</dcterms:modified>
</cp:coreProperties>
</file>