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9" r:id="rId4"/>
    <p:sldId id="261" r:id="rId5"/>
    <p:sldId id="263" r:id="rId6"/>
    <p:sldId id="266" r:id="rId7"/>
    <p:sldId id="271" r:id="rId8"/>
    <p:sldId id="265" r:id="rId9"/>
    <p:sldId id="264" r:id="rId10"/>
    <p:sldId id="272" r:id="rId11"/>
    <p:sldId id="267" r:id="rId12"/>
    <p:sldId id="268" r:id="rId13"/>
    <p:sldId id="273" r:id="rId14"/>
    <p:sldId id="262" r:id="rId15"/>
    <p:sldId id="270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A3CBF-6810-486E-A0E1-31005DDE0F1A}" type="datetimeFigureOut">
              <a:rPr lang="pt-BR" smtClean="0"/>
              <a:t>02/04/2018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A762-F0D0-412B-BEED-C8D87766BE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01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A3CBF-6810-486E-A0E1-31005DDE0F1A}" type="datetimeFigureOut">
              <a:rPr lang="pt-BR" smtClean="0"/>
              <a:t>02/04/2018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A762-F0D0-412B-BEED-C8D87766BE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4133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A3CBF-6810-486E-A0E1-31005DDE0F1A}" type="datetimeFigureOut">
              <a:rPr lang="pt-BR" smtClean="0"/>
              <a:t>02/04/2018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A762-F0D0-412B-BEED-C8D87766BE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2410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A3CBF-6810-486E-A0E1-31005DDE0F1A}" type="datetimeFigureOut">
              <a:rPr lang="pt-BR" smtClean="0"/>
              <a:t>02/04/2018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A762-F0D0-412B-BEED-C8D87766BE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0442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A3CBF-6810-486E-A0E1-31005DDE0F1A}" type="datetimeFigureOut">
              <a:rPr lang="pt-BR" smtClean="0"/>
              <a:t>02/04/2018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A762-F0D0-412B-BEED-C8D87766BE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589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A3CBF-6810-486E-A0E1-31005DDE0F1A}" type="datetimeFigureOut">
              <a:rPr lang="pt-BR" smtClean="0"/>
              <a:t>02/04/2018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A762-F0D0-412B-BEED-C8D87766BE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4428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A3CBF-6810-486E-A0E1-31005DDE0F1A}" type="datetimeFigureOut">
              <a:rPr lang="pt-BR" smtClean="0"/>
              <a:t>02/04/2018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A762-F0D0-412B-BEED-C8D87766BE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1552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A3CBF-6810-486E-A0E1-31005DDE0F1A}" type="datetimeFigureOut">
              <a:rPr lang="pt-BR" smtClean="0"/>
              <a:t>02/04/2018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A762-F0D0-412B-BEED-C8D87766BE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1302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A3CBF-6810-486E-A0E1-31005DDE0F1A}" type="datetimeFigureOut">
              <a:rPr lang="pt-BR" smtClean="0"/>
              <a:t>02/04/2018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A762-F0D0-412B-BEED-C8D87766BE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3803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A3CBF-6810-486E-A0E1-31005DDE0F1A}" type="datetimeFigureOut">
              <a:rPr lang="pt-BR" smtClean="0"/>
              <a:t>02/04/2018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A762-F0D0-412B-BEED-C8D87766BE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7234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A3CBF-6810-486E-A0E1-31005DDE0F1A}" type="datetimeFigureOut">
              <a:rPr lang="pt-BR" smtClean="0"/>
              <a:t>02/04/2018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A762-F0D0-412B-BEED-C8D87766BE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9982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A3CBF-6810-486E-A0E1-31005DDE0F1A}" type="datetimeFigureOut">
              <a:rPr lang="pt-BR" smtClean="0"/>
              <a:t>02/04/2018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8A762-F0D0-412B-BEED-C8D87766BE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9731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A Gift of a Thistle (Brave Heart OST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23089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630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285186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404524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03" y="388882"/>
            <a:ext cx="3295650" cy="4628165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3" name="Retângulo 2"/>
          <p:cNvSpPr/>
          <p:nvPr/>
        </p:nvSpPr>
        <p:spPr>
          <a:xfrm>
            <a:off x="3540868" y="1070043"/>
            <a:ext cx="4930794" cy="107815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Emoções de Um Poeta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510075" y="2702964"/>
            <a:ext cx="2992380" cy="6987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Susana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Petraglia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281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wind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74599" y="1420238"/>
            <a:ext cx="483497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rimas dos meus versos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afloram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amante das palavras que sou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;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voz do coração lágrimas brotam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gélida solidão que é onde estou!...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3423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86" y="0"/>
            <a:ext cx="8145517" cy="5143500"/>
          </a:xfrm>
          <a:prstGeom prst="rect">
            <a:avLst/>
          </a:prstGeom>
          <a:effectLst>
            <a:softEdge rad="406400"/>
          </a:effectLst>
        </p:spPr>
      </p:pic>
    </p:spTree>
    <p:extLst>
      <p:ext uri="{BB962C8B-B14F-4D97-AF65-F5344CB8AC3E}">
        <p14:creationId xmlns:p14="http://schemas.microsoft.com/office/powerpoint/2010/main" val="641626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79" y="0"/>
            <a:ext cx="8355724" cy="5139559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4117893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95890" y="1381328"/>
            <a:ext cx="579197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poeta faço das palavras um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credo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as sensações tomam formas delineadas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;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sempre é alegria, emoção, 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cedo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lugar para a nostalgia indesejada!...</a:t>
            </a:r>
          </a:p>
        </p:txBody>
      </p:sp>
    </p:spTree>
    <p:extLst>
      <p:ext uri="{BB962C8B-B14F-4D97-AF65-F5344CB8AC3E}">
        <p14:creationId xmlns:p14="http://schemas.microsoft.com/office/powerpoint/2010/main" val="410374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pull/>
      </p:transition>
    </mc:Choice>
    <mc:Fallback>
      <p:transition spd="slow" advTm="1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86" y="84083"/>
            <a:ext cx="8261131" cy="5238093"/>
          </a:xfrm>
          <a:prstGeom prst="rect">
            <a:avLst/>
          </a:prstGeom>
          <a:effectLst>
            <a:softEdge rad="558800"/>
          </a:effectLst>
        </p:spPr>
      </p:pic>
    </p:spTree>
    <p:extLst>
      <p:ext uri="{BB962C8B-B14F-4D97-AF65-F5344CB8AC3E}">
        <p14:creationId xmlns:p14="http://schemas.microsoft.com/office/powerpoint/2010/main" val="1295899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60" y="0"/>
            <a:ext cx="8576440" cy="4953000"/>
          </a:xfrm>
          <a:prstGeom prst="rect">
            <a:avLst/>
          </a:prstGeom>
          <a:effectLst>
            <a:softEdge rad="495300"/>
          </a:effectLst>
        </p:spPr>
      </p:pic>
    </p:spTree>
    <p:extLst>
      <p:ext uri="{BB962C8B-B14F-4D97-AF65-F5344CB8AC3E}">
        <p14:creationId xmlns:p14="http://schemas.microsoft.com/office/powerpoint/2010/main" val="3925937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67010" y="1536970"/>
            <a:ext cx="559961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minha poesia brota a dor e 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pranto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Paradoxo da mulher que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escreve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misto de alegria, amor,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dor,encanto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838878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pull/>
      </p:transition>
    </mc:Choice>
    <mc:Fallback>
      <p:transition spd="slow" advTm="8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910" y="0"/>
            <a:ext cx="8135007" cy="5143500"/>
          </a:xfrm>
          <a:prstGeom prst="rect">
            <a:avLst/>
          </a:prstGeom>
          <a:effectLst>
            <a:softEdge rad="419100"/>
          </a:effectLst>
        </p:spPr>
      </p:pic>
    </p:spTree>
    <p:extLst>
      <p:ext uri="{BB962C8B-B14F-4D97-AF65-F5344CB8AC3E}">
        <p14:creationId xmlns:p14="http://schemas.microsoft.com/office/powerpoint/2010/main" val="3127146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07" y="0"/>
            <a:ext cx="8324193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55333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65607" y="1274324"/>
            <a:ext cx="539282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poeta sei que a vida é uma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roleta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apostamos tudo mesmo com temor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o que sou para evoluir neste planeta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Curitiba, 25 de janeiro de 2007</a:t>
            </a:r>
          </a:p>
        </p:txBody>
      </p:sp>
    </p:spTree>
    <p:extLst>
      <p:ext uri="{BB962C8B-B14F-4D97-AF65-F5344CB8AC3E}">
        <p14:creationId xmlns:p14="http://schemas.microsoft.com/office/powerpoint/2010/main" val="3931144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pull/>
      </p:transition>
    </mc:Choice>
    <mc:Fallback>
      <p:transition spd="slow" advTm="1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53702" y="3375499"/>
            <a:ext cx="2332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Susana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Petraglia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980562" y="343282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514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02060" y="661481"/>
            <a:ext cx="724749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Susana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Petraglia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Gift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Thistle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Brave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Heart OST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6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088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</TotalTime>
  <Words>162</Words>
  <Application>Microsoft Office PowerPoint</Application>
  <PresentationFormat>Apresentação na tela (16:9)</PresentationFormat>
  <Paragraphs>34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2018-03-16T12:58:17Z</dcterms:created>
  <dcterms:modified xsi:type="dcterms:W3CDTF">2018-04-02T23:51:31Z</dcterms:modified>
</cp:coreProperties>
</file>