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9" r:id="rId5"/>
    <p:sldId id="266" r:id="rId6"/>
    <p:sldId id="262" r:id="rId7"/>
    <p:sldId id="265" r:id="rId8"/>
    <p:sldId id="261" r:id="rId9"/>
    <p:sldId id="267" r:id="rId10"/>
    <p:sldId id="260" r:id="rId11"/>
    <p:sldId id="268" r:id="rId12"/>
    <p:sldId id="258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368" autoAdjust="0"/>
    <p:restoredTop sz="94660"/>
  </p:normalViewPr>
  <p:slideViewPr>
    <p:cSldViewPr snapToGrid="0">
      <p:cViewPr varScale="1">
        <p:scale>
          <a:sx n="96" d="100"/>
          <a:sy n="96" d="100"/>
        </p:scale>
        <p:origin x="43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10DA0-45B7-4A68-A6A8-112D43A5C9EF}" type="datetimeFigureOut">
              <a:rPr lang="pt-BR" smtClean="0"/>
              <a:t>11/02/2024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9D3A5-A895-49C0-A1AE-B5B5F827E5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7852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10DA0-45B7-4A68-A6A8-112D43A5C9EF}" type="datetimeFigureOut">
              <a:rPr lang="pt-BR" smtClean="0"/>
              <a:t>11/02/2024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9D3A5-A895-49C0-A1AE-B5B5F827E5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782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10DA0-45B7-4A68-A6A8-112D43A5C9EF}" type="datetimeFigureOut">
              <a:rPr lang="pt-BR" smtClean="0"/>
              <a:t>11/02/2024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9D3A5-A895-49C0-A1AE-B5B5F827E5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2868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10DA0-45B7-4A68-A6A8-112D43A5C9EF}" type="datetimeFigureOut">
              <a:rPr lang="pt-BR" smtClean="0"/>
              <a:t>11/02/2024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9D3A5-A895-49C0-A1AE-B5B5F827E5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4960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10DA0-45B7-4A68-A6A8-112D43A5C9EF}" type="datetimeFigureOut">
              <a:rPr lang="pt-BR" smtClean="0"/>
              <a:t>11/02/2024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9D3A5-A895-49C0-A1AE-B5B5F827E5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0623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10DA0-45B7-4A68-A6A8-112D43A5C9EF}" type="datetimeFigureOut">
              <a:rPr lang="pt-BR" smtClean="0"/>
              <a:t>11/02/2024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9D3A5-A895-49C0-A1AE-B5B5F827E5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9033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10DA0-45B7-4A68-A6A8-112D43A5C9EF}" type="datetimeFigureOut">
              <a:rPr lang="pt-BR" smtClean="0"/>
              <a:t>11/02/2024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9D3A5-A895-49C0-A1AE-B5B5F827E5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2835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10DA0-45B7-4A68-A6A8-112D43A5C9EF}" type="datetimeFigureOut">
              <a:rPr lang="pt-BR" smtClean="0"/>
              <a:t>11/02/2024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9D3A5-A895-49C0-A1AE-B5B5F827E5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6160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10DA0-45B7-4A68-A6A8-112D43A5C9EF}" type="datetimeFigureOut">
              <a:rPr lang="pt-BR" smtClean="0"/>
              <a:t>11/02/2024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9D3A5-A895-49C0-A1AE-B5B5F827E5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7670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10DA0-45B7-4A68-A6A8-112D43A5C9EF}" type="datetimeFigureOut">
              <a:rPr lang="pt-BR" smtClean="0"/>
              <a:t>11/02/2024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9D3A5-A895-49C0-A1AE-B5B5F827E5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9964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10DA0-45B7-4A68-A6A8-112D43A5C9EF}" type="datetimeFigureOut">
              <a:rPr lang="pt-BR" smtClean="0"/>
              <a:t>11/02/2024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9D3A5-A895-49C0-A1AE-B5B5F827E5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5628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10DA0-45B7-4A68-A6A8-112D43A5C9EF}" type="datetimeFigureOut">
              <a:rPr lang="pt-BR" smtClean="0"/>
              <a:t>11/02/2024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59D3A5-A895-49C0-A1AE-B5B5F827E5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2171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10" Type="http://schemas.openxmlformats.org/officeDocument/2006/relationships/hyperlink" Target="http://www.youtube.com/c/CleoniceMenegattGoelzer" TargetMode="External"/><Relationship Id="rId4" Type="http://schemas.openxmlformats.org/officeDocument/2006/relationships/image" Target="../media/image11.png"/><Relationship Id="rId9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9862C52-0DAA-EE24-7E3F-79266D3A79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08-Richard Clayderman Murmullos">
            <a:hlinkClick r:id="" action="ppaction://media"/>
            <a:extLst>
              <a:ext uri="{FF2B5EF4-FFF2-40B4-BE49-F238E27FC236}">
                <a16:creationId xmlns:a16="http://schemas.microsoft.com/office/drawing/2014/main" id="{D3EEDBC2-3907-BCA0-709C-CF8C3D10D9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8566" y="281360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1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0802EB7-EB94-6148-A164-18486CE808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8D443F9-2DEC-240C-5D4E-DF1E71331CEE}"/>
              </a:ext>
            </a:extLst>
          </p:cNvPr>
          <p:cNvSpPr/>
          <p:nvPr/>
        </p:nvSpPr>
        <p:spPr>
          <a:xfrm>
            <a:off x="2394890" y="1460188"/>
            <a:ext cx="4354221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Riso...Tua Voz...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559CE182-0FAA-85E6-E5EF-05AFD87F8289}"/>
              </a:ext>
            </a:extLst>
          </p:cNvPr>
          <p:cNvSpPr/>
          <p:nvPr/>
        </p:nvSpPr>
        <p:spPr>
          <a:xfrm>
            <a:off x="2934822" y="2823471"/>
            <a:ext cx="3433383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Down">
              <a:avLst>
                <a:gd name="adj" fmla="val 18592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Ruth Gentil </a:t>
            </a:r>
            <a:r>
              <a:rPr lang="pt-BR" sz="4050" b="1" dirty="0" err="1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Sivieri</a:t>
            </a:r>
            <a:endParaRPr lang="pt-BR" sz="4050" b="1" dirty="0">
              <a:ln>
                <a:solidFill>
                  <a:srgbClr val="7030A0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6218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9862C52-0DAA-EE24-7E3F-79266D3A7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1365CC2-3794-8509-49DA-04F10D4059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671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0802EB7-EB94-6148-A164-18486CE808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C5D4129-4406-1E06-617E-76D9484BB144}"/>
              </a:ext>
            </a:extLst>
          </p:cNvPr>
          <p:cNvSpPr txBox="1"/>
          <p:nvPr/>
        </p:nvSpPr>
        <p:spPr>
          <a:xfrm>
            <a:off x="1603711" y="1331844"/>
            <a:ext cx="609974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riso vem de dentro d´alma, eu sinto,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Quais cascatas descendo o rio afora,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Cujas águas buscam o mar faminto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desaparecer depois e ir embora.</a:t>
            </a:r>
          </a:p>
        </p:txBody>
      </p:sp>
    </p:spTree>
    <p:extLst>
      <p:ext uri="{BB962C8B-B14F-4D97-AF65-F5344CB8AC3E}">
        <p14:creationId xmlns:p14="http://schemas.microsoft.com/office/powerpoint/2010/main" val="2116188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9862C52-0DAA-EE24-7E3F-79266D3A7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8AD4032-2A9D-120D-9872-FEBFE8852D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01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/>
      </p:transition>
    </mc:Choice>
    <mc:Fallback>
      <p:transition spd="slow" advTm="3000">
        <p:push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0802EB7-EB94-6148-A164-18486CE808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C08E539-52EF-A236-3AE9-01A70975E29C}"/>
              </a:ext>
            </a:extLst>
          </p:cNvPr>
          <p:cNvSpPr txBox="1"/>
          <p:nvPr/>
        </p:nvSpPr>
        <p:spPr>
          <a:xfrm>
            <a:off x="1251863" y="1431235"/>
            <a:ext cx="677942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canto... Ah! Esse é um raio de ventura...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Irrompe o ar e sai do peito com paixão,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Alça voo procurando a nuvem pura,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Rasgando o céu em brava comoção</a:t>
            </a:r>
            <a:r>
              <a:rPr lang="pt-BR" sz="33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77494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9862C52-0DAA-EE24-7E3F-79266D3A7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BA9CF43-B40C-E51A-C73A-61BF64AF29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06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0802EB7-EB94-6148-A164-18486CE808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EF068D0-8753-A216-5F03-45C03E179FC1}"/>
              </a:ext>
            </a:extLst>
          </p:cNvPr>
          <p:cNvSpPr txBox="1"/>
          <p:nvPr/>
        </p:nvSpPr>
        <p:spPr>
          <a:xfrm>
            <a:off x="1607887" y="1302026"/>
            <a:ext cx="592822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longe, longo tempo ainda,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Ouço teu riso qual música divina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teu cantar de tua boca linda,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Soa qual instrumento que o anjo afina.</a:t>
            </a:r>
          </a:p>
        </p:txBody>
      </p:sp>
    </p:spTree>
    <p:extLst>
      <p:ext uri="{BB962C8B-B14F-4D97-AF65-F5344CB8AC3E}">
        <p14:creationId xmlns:p14="http://schemas.microsoft.com/office/powerpoint/2010/main" val="3525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9862C52-0DAA-EE24-7E3F-79266D3A7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08EC073-67AE-72CA-D8CD-2106AF17BA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09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0802EB7-EB94-6148-A164-18486CE808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BC38AF5-F23A-2DCA-CC5D-C05D26BC6EE1}"/>
              </a:ext>
            </a:extLst>
          </p:cNvPr>
          <p:cNvSpPr txBox="1"/>
          <p:nvPr/>
        </p:nvSpPr>
        <p:spPr>
          <a:xfrm>
            <a:off x="1775847" y="1441948"/>
            <a:ext cx="590097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Essa voz que entontece e me embriaga,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Permanece assim como uma brisa rica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meu ouvir que docemente afaga;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que ela passa, mas o aroma fica.</a:t>
            </a:r>
          </a:p>
        </p:txBody>
      </p:sp>
    </p:spTree>
    <p:extLst>
      <p:ext uri="{BB962C8B-B14F-4D97-AF65-F5344CB8AC3E}">
        <p14:creationId xmlns:p14="http://schemas.microsoft.com/office/powerpoint/2010/main" val="2206700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9862C52-0DAA-EE24-7E3F-79266D3A7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0B8E04E-DBC9-4C24-D893-62C0D0B849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0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switch dir="l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D8782EE-95A0-F8C1-12D3-F67C4FE4B4F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3" b="12793"/>
          <a:stretch/>
        </p:blipFill>
        <p:spPr>
          <a:xfrm>
            <a:off x="0" y="-99392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E9A4D3C-DF33-46CC-0A5E-120047A5CD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9586" y="200025"/>
            <a:ext cx="3716828" cy="2518328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3E5EA69-3B67-5250-C6BA-25F4CBDA42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3628" y="2624110"/>
            <a:ext cx="3712786" cy="25193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B83D96D-4EA2-4C23-DBCD-F74D141BD8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9391"/>
            <a:ext cx="4999586" cy="502671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18FC4BB-A48D-3608-BF16-DAD29C2424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409" y="298354"/>
            <a:ext cx="3120887" cy="222636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7ED0859-1B69-CE8B-CF63-BD8974B522B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542" y="2816682"/>
            <a:ext cx="3344620" cy="212679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13EDD3DA-6EC8-83B6-8DCF-9222987B6631}"/>
              </a:ext>
            </a:extLst>
          </p:cNvPr>
          <p:cNvSpPr txBox="1"/>
          <p:nvPr/>
        </p:nvSpPr>
        <p:spPr>
          <a:xfrm>
            <a:off x="438912" y="767493"/>
            <a:ext cx="4004622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Ruth Gentil </a:t>
            </a:r>
            <a:r>
              <a:rPr lang="pt-BR" sz="21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Sivieri</a:t>
            </a:r>
            <a:endParaRPr lang="pt-BR" sz="21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Música:Richard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Clayderman-Murmullos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95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endParaRPr lang="pt-BR" sz="195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10"/>
              </a:rPr>
              <a:t>Clique Aqui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91989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pull dir="ld"/>
      </p:transition>
    </mc:Choice>
    <mc:Fallback>
      <p:transition spd="slow" advTm="11000">
        <p:pull dir="ld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170</TotalTime>
  <Words>183</Words>
  <Application>Microsoft Office PowerPoint</Application>
  <PresentationFormat>Apresentação na tela (16:9)</PresentationFormat>
  <Paragraphs>29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2024-01-22T00:41:40Z</dcterms:created>
  <dcterms:modified xsi:type="dcterms:W3CDTF">2024-02-11T18:40:15Z</dcterms:modified>
</cp:coreProperties>
</file>