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57" r:id="rId2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3E118-21DE-40D6-B428-791CDAAD5A03}" type="datetimeFigureOut">
              <a:rPr lang="pt-BR" smtClean="0"/>
              <a:t>25/02/2018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A0C60-2A62-44B6-9A11-3F12983550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9326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3E118-21DE-40D6-B428-791CDAAD5A03}" type="datetimeFigureOut">
              <a:rPr lang="pt-BR" smtClean="0"/>
              <a:t>25/02/2018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A0C60-2A62-44B6-9A11-3F12983550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0940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3E118-21DE-40D6-B428-791CDAAD5A03}" type="datetimeFigureOut">
              <a:rPr lang="pt-BR" smtClean="0"/>
              <a:t>25/02/2018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A0C60-2A62-44B6-9A11-3F12983550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0261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3E118-21DE-40D6-B428-791CDAAD5A03}" type="datetimeFigureOut">
              <a:rPr lang="pt-BR" smtClean="0"/>
              <a:t>25/02/2018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A0C60-2A62-44B6-9A11-3F12983550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8635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3E118-21DE-40D6-B428-791CDAAD5A03}" type="datetimeFigureOut">
              <a:rPr lang="pt-BR" smtClean="0"/>
              <a:t>25/02/2018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A0C60-2A62-44B6-9A11-3F12983550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7200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3E118-21DE-40D6-B428-791CDAAD5A03}" type="datetimeFigureOut">
              <a:rPr lang="pt-BR" smtClean="0"/>
              <a:t>25/02/2018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A0C60-2A62-44B6-9A11-3F12983550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8397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3E118-21DE-40D6-B428-791CDAAD5A03}" type="datetimeFigureOut">
              <a:rPr lang="pt-BR" smtClean="0"/>
              <a:t>25/02/2018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A0C60-2A62-44B6-9A11-3F12983550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8935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3E118-21DE-40D6-B428-791CDAAD5A03}" type="datetimeFigureOut">
              <a:rPr lang="pt-BR" smtClean="0"/>
              <a:t>25/02/2018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A0C60-2A62-44B6-9A11-3F12983550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9031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3E118-21DE-40D6-B428-791CDAAD5A03}" type="datetimeFigureOut">
              <a:rPr lang="pt-BR" smtClean="0"/>
              <a:t>25/02/2018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A0C60-2A62-44B6-9A11-3F12983550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8961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3E118-21DE-40D6-B428-791CDAAD5A03}" type="datetimeFigureOut">
              <a:rPr lang="pt-BR" smtClean="0"/>
              <a:t>25/02/2018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A0C60-2A62-44B6-9A11-3F12983550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4953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3E118-21DE-40D6-B428-791CDAAD5A03}" type="datetimeFigureOut">
              <a:rPr lang="pt-BR" smtClean="0"/>
              <a:t>25/02/2018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A0C60-2A62-44B6-9A11-3F12983550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4756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1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63E118-21DE-40D6-B428-791CDAAD5A03}" type="datetimeFigureOut">
              <a:rPr lang="pt-BR" smtClean="0"/>
              <a:t>25/02/2018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A0C60-2A62-44B6-9A11-3F12983550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3523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Rick Astley - Never gonna give you u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13362" y="21113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996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988141" y="1322144"/>
            <a:ext cx="316771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33CC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Perfume</a:t>
            </a:r>
            <a:endParaRPr lang="pt-BR" sz="5400" b="1" cap="none" spc="0" dirty="0">
              <a:ln>
                <a:solidFill>
                  <a:srgbClr val="FF33CC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536083" y="2733870"/>
            <a:ext cx="2071833" cy="64041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33CC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5400" b="1" cap="none" spc="0" dirty="0" err="1" smtClean="0">
                <a:ln>
                  <a:solidFill>
                    <a:srgbClr val="FF33CC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5400" b="1" cap="none" spc="0" dirty="0">
              <a:ln>
                <a:solidFill>
                  <a:srgbClr val="FF33CC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894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654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04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587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002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ll dir="ld"/>
      </p:transition>
    </mc:Choice>
    <mc:Fallback>
      <p:transition spd="slow" advTm="3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762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572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87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wedge/>
      </p:transition>
    </mc:Choice>
    <mc:Fallback>
      <p:transition spd="slow" advTm="2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028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705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 isContent="1" isInverted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312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013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869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gallery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771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991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709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867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eveal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810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948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dir="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75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wipe/>
      </p:transition>
    </mc:Choice>
    <mc:Fallback>
      <p:transition spd="slow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3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ll dir="rd"/>
      </p:transition>
    </mc:Choice>
    <mc:Fallback>
      <p:transition spd="slow" advTm="3000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173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03056" y="1145533"/>
            <a:ext cx="374333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"Perfumo de lavanda todos </a:t>
            </a:r>
            <a:endParaRPr lang="pt-BR" sz="2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dias, para que a minha história </a:t>
            </a:r>
            <a:endParaRPr lang="pt-BR" sz="2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seja 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escrita de serenidade, </a:t>
            </a:r>
            <a:endParaRPr lang="pt-BR" sz="2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tranquilidade e de paz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cada momento, </a:t>
            </a:r>
            <a:endParaRPr lang="pt-BR" sz="2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cada segundo vivido</a:t>
            </a:r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!"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Rómy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Pinto</a:t>
            </a:r>
          </a:p>
        </p:txBody>
      </p:sp>
    </p:spTree>
    <p:extLst>
      <p:ext uri="{BB962C8B-B14F-4D97-AF65-F5344CB8AC3E}">
        <p14:creationId xmlns:p14="http://schemas.microsoft.com/office/powerpoint/2010/main" val="504649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2000">
        <p15:prstTrans prst="fallOve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174819" y="807395"/>
            <a:ext cx="4488729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Rick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Astley-never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Gonna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Give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Up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👇</a:t>
            </a:r>
          </a:p>
          <a:p>
            <a:pPr algn="ctr"/>
            <a:r>
              <a:rPr lang="pt-BR" sz="20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 </a:t>
            </a:r>
            <a:r>
              <a:rPr lang="pt-BR" sz="2000" b="1" dirty="0" err="1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r>
              <a:rPr lang="pt-BR" sz="20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Goelzer</a:t>
            </a:r>
            <a:endParaRPr lang="pt-BR" sz="2000" b="1" dirty="0">
              <a:solidFill>
                <a:srgbClr val="FF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  <a:endParaRPr lang="pt-BR" sz="2000" b="1" dirty="0">
              <a:solidFill>
                <a:srgbClr val="FF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6610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:randomBar dir="vert"/>
      </p:transition>
    </mc:Choice>
    <mc:Fallback>
      <p:transition spd="slow" advTm="9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</TotalTime>
  <Words>70</Words>
  <Application>Microsoft Office PowerPoint</Application>
  <PresentationFormat>Apresentação na tela (16:9)</PresentationFormat>
  <Paragraphs>21</Paragraphs>
  <Slides>25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7</cp:revision>
  <dcterms:created xsi:type="dcterms:W3CDTF">2018-02-19T02:11:26Z</dcterms:created>
  <dcterms:modified xsi:type="dcterms:W3CDTF">2018-02-26T01:01:43Z</dcterms:modified>
</cp:coreProperties>
</file>