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68" r:id="rId8"/>
    <p:sldId id="264" r:id="rId9"/>
    <p:sldId id="269" r:id="rId10"/>
    <p:sldId id="263" r:id="rId11"/>
    <p:sldId id="270" r:id="rId12"/>
    <p:sldId id="262" r:id="rId13"/>
    <p:sldId id="258" r:id="rId14"/>
    <p:sldId id="259" r:id="rId15"/>
    <p:sldId id="265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18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5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2150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722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763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2064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6884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34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820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4883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40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9CD70-2E17-45E3-B2AF-BAF0FD720572}" type="datetimeFigureOut">
              <a:rPr lang="pt-BR" smtClean="0"/>
              <a:t>10/09/2020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D9243-D836-4AFC-973D-4D13FBB2FF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2695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ao ar livre, em pé, homem, segurando&#10;&#10;Descrição gerada automaticamente">
            <a:extLst>
              <a:ext uri="{FF2B5EF4-FFF2-40B4-BE49-F238E27FC236}">
                <a16:creationId xmlns:a16="http://schemas.microsoft.com/office/drawing/2014/main" id="{B84FED6C-5640-4DDD-ABBA-3366FBF287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ao ar livre, pessoa, mulher, menina&#10;&#10;Descrição gerada automaticamente">
            <a:extLst>
              <a:ext uri="{FF2B5EF4-FFF2-40B4-BE49-F238E27FC236}">
                <a16:creationId xmlns:a16="http://schemas.microsoft.com/office/drawing/2014/main" id="{1703D06B-B2BE-421F-9391-0B75ECCC9F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SecretGardenFirstdayofspring-[AudioTrimmer.com]-[AudioTrimmer.com]">
            <a:hlinkClick r:id="" action="ppaction://media"/>
            <a:extLst>
              <a:ext uri="{FF2B5EF4-FFF2-40B4-BE49-F238E27FC236}">
                <a16:creationId xmlns:a16="http://schemas.microsoft.com/office/drawing/2014/main" id="{CD6491BD-857F-4909-827B-A64EE509B1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7266" y="30004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5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BBE69E3-582F-4DFC-87A0-343FEB4472B6}"/>
              </a:ext>
            </a:extLst>
          </p:cNvPr>
          <p:cNvSpPr/>
          <p:nvPr/>
        </p:nvSpPr>
        <p:spPr>
          <a:xfrm>
            <a:off x="1732376" y="492300"/>
            <a:ext cx="5120600" cy="13465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C66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SOLITÁRIA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D03589-49E5-408E-9238-A7E5212261BF}"/>
              </a:ext>
            </a:extLst>
          </p:cNvPr>
          <p:cNvSpPr/>
          <p:nvPr/>
        </p:nvSpPr>
        <p:spPr>
          <a:xfrm>
            <a:off x="483288" y="2571750"/>
            <a:ext cx="62280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CC66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5400" b="1" cap="none" spc="0" dirty="0">
                <a:ln>
                  <a:solidFill>
                    <a:srgbClr val="CC66FF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</p:txBody>
      </p:sp>
    </p:spTree>
    <p:extLst>
      <p:ext uri="{BB962C8B-B14F-4D97-AF65-F5344CB8AC3E}">
        <p14:creationId xmlns:p14="http://schemas.microsoft.com/office/powerpoint/2010/main" val="125673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flythrough dir="out" hasBounce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tapete, velho, homem&#10;&#10;Descrição gerada automaticamente">
            <a:extLst>
              <a:ext uri="{FF2B5EF4-FFF2-40B4-BE49-F238E27FC236}">
                <a16:creationId xmlns:a16="http://schemas.microsoft.com/office/drawing/2014/main" id="{A9E05B28-5C2D-4F9D-BB54-24425C41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ao ar livre, grama, campo, em pé&#10;&#10;Descrição gerada automaticamente">
            <a:extLst>
              <a:ext uri="{FF2B5EF4-FFF2-40B4-BE49-F238E27FC236}">
                <a16:creationId xmlns:a16="http://schemas.microsoft.com/office/drawing/2014/main" id="{33035D11-B834-419B-B996-1AF365D92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18" y="140676"/>
            <a:ext cx="8229600" cy="49035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2558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F933731-D6B3-4852-A5E2-3D7075026641}"/>
              </a:ext>
            </a:extLst>
          </p:cNvPr>
          <p:cNvSpPr txBox="1"/>
          <p:nvPr/>
        </p:nvSpPr>
        <p:spPr>
          <a:xfrm>
            <a:off x="1403012" y="904352"/>
            <a:ext cx="467628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Alma, espírito encarnado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 divina concepção,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nosso corpo ajustado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busca de evolução.</a:t>
            </a:r>
          </a:p>
        </p:txBody>
      </p:sp>
    </p:spTree>
    <p:extLst>
      <p:ext uri="{BB962C8B-B14F-4D97-AF65-F5344CB8AC3E}">
        <p14:creationId xmlns:p14="http://schemas.microsoft.com/office/powerpoint/2010/main" val="537646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tapete, velho, homem&#10;&#10;Descrição gerada automaticamente">
            <a:extLst>
              <a:ext uri="{FF2B5EF4-FFF2-40B4-BE49-F238E27FC236}">
                <a16:creationId xmlns:a16="http://schemas.microsoft.com/office/drawing/2014/main" id="{A9E05B28-5C2D-4F9D-BB54-24425C41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mulher, segurando, cabelo&#10;&#10;Descrição gerada automaticamente">
            <a:extLst>
              <a:ext uri="{FF2B5EF4-FFF2-40B4-BE49-F238E27FC236}">
                <a16:creationId xmlns:a16="http://schemas.microsoft.com/office/drawing/2014/main" id="{29D2B08F-3021-4B60-B195-DBEC2C8DF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1" y="251209"/>
            <a:ext cx="8470761" cy="46423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4063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65FF77-1619-423B-B6B8-FCC07957D2EF}"/>
              </a:ext>
            </a:extLst>
          </p:cNvPr>
          <p:cNvSpPr txBox="1"/>
          <p:nvPr/>
        </p:nvSpPr>
        <p:spPr>
          <a:xfrm>
            <a:off x="1561619" y="1034980"/>
            <a:ext cx="484619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há alma solitária,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eis uma tese perfeita!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Espírito e indumentária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ficam sem espreita.</a:t>
            </a:r>
          </a:p>
        </p:txBody>
      </p:sp>
    </p:spTree>
    <p:extLst>
      <p:ext uri="{BB962C8B-B14F-4D97-AF65-F5344CB8AC3E}">
        <p14:creationId xmlns:p14="http://schemas.microsoft.com/office/powerpoint/2010/main" val="77929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tapete, velho, homem&#10;&#10;Descrição gerada automaticamente">
            <a:extLst>
              <a:ext uri="{FF2B5EF4-FFF2-40B4-BE49-F238E27FC236}">
                <a16:creationId xmlns:a16="http://schemas.microsoft.com/office/drawing/2014/main" id="{A9E05B28-5C2D-4F9D-BB54-24425C41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vestuário, mulher, cabelo, menina&#10;&#10;Descrição gerada automaticamente">
            <a:extLst>
              <a:ext uri="{FF2B5EF4-FFF2-40B4-BE49-F238E27FC236}">
                <a16:creationId xmlns:a16="http://schemas.microsoft.com/office/drawing/2014/main" id="{A11AEAA9-1C9B-4C60-AD90-DF5102C59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77" y="148856"/>
            <a:ext cx="8474149" cy="48457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6314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73CE4FC-DF7A-4FD9-927A-37273B549509}"/>
              </a:ext>
            </a:extLst>
          </p:cNvPr>
          <p:cNvSpPr txBox="1"/>
          <p:nvPr/>
        </p:nvSpPr>
        <p:spPr>
          <a:xfrm>
            <a:off x="1510572" y="1095271"/>
            <a:ext cx="444705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falta de companhia,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pensamento se ativa,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arrebanhando energia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boa e, não raro, nociva.</a:t>
            </a:r>
          </a:p>
        </p:txBody>
      </p:sp>
    </p:spTree>
    <p:extLst>
      <p:ext uri="{BB962C8B-B14F-4D97-AF65-F5344CB8AC3E}">
        <p14:creationId xmlns:p14="http://schemas.microsoft.com/office/powerpoint/2010/main" val="160919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tapete, velho, homem&#10;&#10;Descrição gerada automaticamente">
            <a:extLst>
              <a:ext uri="{FF2B5EF4-FFF2-40B4-BE49-F238E27FC236}">
                <a16:creationId xmlns:a16="http://schemas.microsoft.com/office/drawing/2014/main" id="{A9E05B28-5C2D-4F9D-BB54-24425C41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vestuário, pessoa, mulher, frente&#10;&#10;Descrição gerada automaticamente">
            <a:extLst>
              <a:ext uri="{FF2B5EF4-FFF2-40B4-BE49-F238E27FC236}">
                <a16:creationId xmlns:a16="http://schemas.microsoft.com/office/drawing/2014/main" id="{73466FAA-B691-4744-B5A5-743B63DEF9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89" y="190500"/>
            <a:ext cx="8460712" cy="4762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39934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1B9461D-ED36-4D88-AE44-1D0D97C43F90}"/>
              </a:ext>
            </a:extLst>
          </p:cNvPr>
          <p:cNvSpPr txBox="1"/>
          <p:nvPr/>
        </p:nvSpPr>
        <p:spPr>
          <a:xfrm>
            <a:off x="1558443" y="1185705"/>
            <a:ext cx="472437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Depende do pensamento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que nos acompanha.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ruim só dá alento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4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pravos</a:t>
            </a: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sua sanha.</a:t>
            </a:r>
          </a:p>
        </p:txBody>
      </p:sp>
    </p:spTree>
    <p:extLst>
      <p:ext uri="{BB962C8B-B14F-4D97-AF65-F5344CB8AC3E}">
        <p14:creationId xmlns:p14="http://schemas.microsoft.com/office/powerpoint/2010/main" val="304400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tapete, velho, homem&#10;&#10;Descrição gerada automaticamente">
            <a:extLst>
              <a:ext uri="{FF2B5EF4-FFF2-40B4-BE49-F238E27FC236}">
                <a16:creationId xmlns:a16="http://schemas.microsoft.com/office/drawing/2014/main" id="{A9E05B28-5C2D-4F9D-BB54-24425C41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ao ar livre, neve, pássaro, mulher&#10;&#10;Descrição gerada automaticamente">
            <a:extLst>
              <a:ext uri="{FF2B5EF4-FFF2-40B4-BE49-F238E27FC236}">
                <a16:creationId xmlns:a16="http://schemas.microsoft.com/office/drawing/2014/main" id="{F7B68030-ABD0-426E-B05F-AC174A29E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79" y="100483"/>
            <a:ext cx="8259745" cy="49425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51806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314AF57-25EE-4E36-B8DE-87BFFD6FE0F2}"/>
              </a:ext>
            </a:extLst>
          </p:cNvPr>
          <p:cNvSpPr txBox="1"/>
          <p:nvPr/>
        </p:nvSpPr>
        <p:spPr>
          <a:xfrm>
            <a:off x="1428109" y="1125415"/>
            <a:ext cx="506581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bons, por vários ensejos,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nos impelem pro bem,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atração dos benfazejos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irmãos ativos do além.</a:t>
            </a:r>
          </a:p>
        </p:txBody>
      </p:sp>
    </p:spTree>
    <p:extLst>
      <p:ext uri="{BB962C8B-B14F-4D97-AF65-F5344CB8AC3E}">
        <p14:creationId xmlns:p14="http://schemas.microsoft.com/office/powerpoint/2010/main" val="371226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fade/>
      </p:transition>
    </mc:Choice>
    <mc:Fallback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tapete, velho, homem&#10;&#10;Descrição gerada automaticamente">
            <a:extLst>
              <a:ext uri="{FF2B5EF4-FFF2-40B4-BE49-F238E27FC236}">
                <a16:creationId xmlns:a16="http://schemas.microsoft.com/office/drawing/2014/main" id="{A9E05B28-5C2D-4F9D-BB54-24425C417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 descr="Uma imagem contendo vestuário, no interior, mulher, cabelo&#10;&#10;Descrição gerada automaticamente">
            <a:extLst>
              <a:ext uri="{FF2B5EF4-FFF2-40B4-BE49-F238E27FC236}">
                <a16:creationId xmlns:a16="http://schemas.microsoft.com/office/drawing/2014/main" id="{F5A96B72-8660-4416-88FC-2886C3DD1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18" y="105507"/>
            <a:ext cx="8058778" cy="49324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9431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flor, mesa, foto, menina&#10;&#10;Descrição gerada automaticamente">
            <a:extLst>
              <a:ext uri="{FF2B5EF4-FFF2-40B4-BE49-F238E27FC236}">
                <a16:creationId xmlns:a16="http://schemas.microsoft.com/office/drawing/2014/main" id="{D9E7FC02-2E2E-4B1B-B256-6B8F92B46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347534-9FA2-4BD2-91AB-CF596ECAA5DF}"/>
              </a:ext>
            </a:extLst>
          </p:cNvPr>
          <p:cNvSpPr txBox="1"/>
          <p:nvPr/>
        </p:nvSpPr>
        <p:spPr>
          <a:xfrm>
            <a:off x="723481" y="4620280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BFA1E6D-A046-407E-9C6D-FBBD271DF3A1}"/>
              </a:ext>
            </a:extLst>
          </p:cNvPr>
          <p:cNvSpPr txBox="1"/>
          <p:nvPr/>
        </p:nvSpPr>
        <p:spPr>
          <a:xfrm>
            <a:off x="559693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16218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Árvore com flores rosas&#10;&#10;Descrição gerada automaticamente">
            <a:extLst>
              <a:ext uri="{FF2B5EF4-FFF2-40B4-BE49-F238E27FC236}">
                <a16:creationId xmlns:a16="http://schemas.microsoft.com/office/drawing/2014/main" id="{F584DE9C-9D44-4C31-8353-157C59A8B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E721B8E-D5AB-4B64-B68B-C201693C5780}"/>
              </a:ext>
            </a:extLst>
          </p:cNvPr>
          <p:cNvSpPr txBox="1"/>
          <p:nvPr/>
        </p:nvSpPr>
        <p:spPr>
          <a:xfrm>
            <a:off x="0" y="361741"/>
            <a:ext cx="705353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Secret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Garden -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First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spring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http://www.sergrasan.com.br/cleoslides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96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prism dir="u" isInverted="1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165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14</cp:revision>
  <dcterms:created xsi:type="dcterms:W3CDTF">2020-09-03T17:26:28Z</dcterms:created>
  <dcterms:modified xsi:type="dcterms:W3CDTF">2020-09-10T18:57:01Z</dcterms:modified>
</cp:coreProperties>
</file>