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65" r:id="rId4"/>
    <p:sldId id="262" r:id="rId5"/>
    <p:sldId id="266" r:id="rId6"/>
    <p:sldId id="261" r:id="rId7"/>
    <p:sldId id="267" r:id="rId8"/>
    <p:sldId id="258" r:id="rId9"/>
    <p:sldId id="268" r:id="rId10"/>
    <p:sldId id="259" r:id="rId11"/>
    <p:sldId id="269" r:id="rId12"/>
    <p:sldId id="260" r:id="rId13"/>
    <p:sldId id="257" r:id="rId14"/>
    <p:sldId id="270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288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406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0272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6424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84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148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1556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4438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674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3365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708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DF912-4BD3-488E-A2AF-62221671B94F}" type="datetimeFigureOut">
              <a:rPr lang="pt-BR" smtClean="0"/>
              <a:t>22/05/2019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1ADEC-6162-452C-B50D-493C1636E5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1807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970" y="97277"/>
            <a:ext cx="5126478" cy="490274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3191" y="97277"/>
            <a:ext cx="4766554" cy="490274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♥ Giovanni Marradi - Always ♥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31195" y="2422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96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792949">
            <a:off x="4343854" y="1001950"/>
            <a:ext cx="4070572" cy="12046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 Irreal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 rot="914871">
            <a:off x="4503042" y="3064212"/>
            <a:ext cx="2686569" cy="7474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5400" b="1" cap="none" spc="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611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57485" y="1439694"/>
            <a:ext cx="325441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relva macia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banco as raízes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caule, o encosto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bom sono prediz.</a:t>
            </a:r>
            <a:endParaRPr lang="pt-BR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33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trips dir="ld"/>
      </p:transition>
    </mc:Choice>
    <mc:Fallback>
      <p:transition spd="slow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68094"/>
            <a:ext cx="8784077" cy="495137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0890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374537" y="1540698"/>
            <a:ext cx="371447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lembrança anuncia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brilho do sol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correr das crianças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Competindo aos pares.</a:t>
            </a:r>
            <a:endParaRPr lang="pt-BR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51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trips dir="ld"/>
      </p:transition>
    </mc:Choice>
    <mc:Fallback>
      <p:transition spd="slow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0" y="77821"/>
            <a:ext cx="8754894" cy="49416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7979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28231" y="1540698"/>
            <a:ext cx="307327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amei, te saudei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beijei, te revi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olhos serrados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nuvem pairou.</a:t>
            </a:r>
            <a:endParaRPr lang="pt-BR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113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trips dir="ld"/>
      </p:transition>
    </mc:Choice>
    <mc:Fallback>
      <p:transition spd="slow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0"/>
            <a:ext cx="86284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87107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471104" y="963038"/>
            <a:ext cx="370646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instantes vividos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Momentos de amor.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nuvem branquinha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sorriso brotou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carinho tão forte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uma lágrima rolou.</a:t>
            </a:r>
          </a:p>
        </p:txBody>
      </p:sp>
    </p:spTree>
    <p:extLst>
      <p:ext uri="{BB962C8B-B14F-4D97-AF65-F5344CB8AC3E}">
        <p14:creationId xmlns:p14="http://schemas.microsoft.com/office/powerpoint/2010/main" val="2071909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 dir="ld"/>
      </p:transition>
    </mc:Choice>
    <mc:Fallback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99" y="0"/>
            <a:ext cx="876462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13395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381362" y="555813"/>
            <a:ext cx="3474028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Quisera ter tido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corpo, teu ser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Todinho comigo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todo o prazer.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Nesse dia tão lindo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sonho vou ter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Estirada na relva</a:t>
            </a:r>
          </a:p>
          <a:p>
            <a:pPr algn="ctr"/>
            <a:r>
              <a:rPr lang="pt-BR" sz="32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teu corpo envolver!</a:t>
            </a:r>
            <a:endParaRPr lang="pt-BR" sz="32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087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trips dir="ld"/>
      </p:transition>
    </mc:Choice>
    <mc:Fallback>
      <p:transition spd="slow" advTm="10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19" y="0"/>
            <a:ext cx="869652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13333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545276" y="445526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721812" y="4455268"/>
            <a:ext cx="1385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28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46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558454" y="680936"/>
            <a:ext cx="5075427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Always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0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20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000" b="1" dirty="0" smtClean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697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138</TotalTime>
  <Words>144</Words>
  <Application>Microsoft Office PowerPoint</Application>
  <PresentationFormat>Apresentação na tela (16:9)</PresentationFormat>
  <Paragraphs>42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7</cp:revision>
  <dcterms:created xsi:type="dcterms:W3CDTF">2019-05-22T00:28:19Z</dcterms:created>
  <dcterms:modified xsi:type="dcterms:W3CDTF">2019-05-23T01:40:37Z</dcterms:modified>
</cp:coreProperties>
</file>