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7" r:id="rId3"/>
    <p:sldId id="279" r:id="rId4"/>
    <p:sldId id="263" r:id="rId5"/>
    <p:sldId id="271" r:id="rId6"/>
    <p:sldId id="269" r:id="rId7"/>
    <p:sldId id="272" r:id="rId8"/>
    <p:sldId id="273" r:id="rId9"/>
    <p:sldId id="270" r:id="rId10"/>
    <p:sldId id="274" r:id="rId11"/>
    <p:sldId id="275" r:id="rId12"/>
    <p:sldId id="264" r:id="rId13"/>
    <p:sldId id="276" r:id="rId14"/>
    <p:sldId id="278" r:id="rId15"/>
    <p:sldId id="258" r:id="rId16"/>
    <p:sldId id="257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3937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5213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5196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89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14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2530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9529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872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5068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147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2770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8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A7D9A-C68F-46DF-BE58-D3F6AC0C7242}" type="datetimeFigureOut">
              <a:rPr lang="pt-BR" smtClean="0"/>
              <a:t>24/03/2021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3FB92-3DDA-4978-A60B-F44CA64BA2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7317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microsoft.com/office/2007/relationships/hdphoto" Target="../media/hdphoto3.wdp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microsoft.com/office/2007/relationships/hdphoto" Target="../media/hdphoto4.wdp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97BA1DC-61AB-400F-9B31-8783D903A6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4_A Very Sad Song for Broken Hearts">
            <a:hlinkClick r:id="" action="ppaction://media"/>
            <a:extLst>
              <a:ext uri="{FF2B5EF4-FFF2-40B4-BE49-F238E27FC236}">
                <a16:creationId xmlns:a16="http://schemas.microsoft.com/office/drawing/2014/main" id="{0524A386-E548-4933-BC9B-2F676E789A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41513" y="25295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85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E6E81D6-4117-4869-BF54-8D7B3E182971}"/>
              </a:ext>
            </a:extLst>
          </p:cNvPr>
          <p:cNvSpPr txBox="1"/>
          <p:nvPr/>
        </p:nvSpPr>
        <p:spPr>
          <a:xfrm>
            <a:off x="5814211" y="1262269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97912ED-BF1B-4C2F-9144-785E1349B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48AD252-2E84-41CF-B6E3-5FFE506BBF95}"/>
              </a:ext>
            </a:extLst>
          </p:cNvPr>
          <p:cNvSpPr/>
          <p:nvPr/>
        </p:nvSpPr>
        <p:spPr>
          <a:xfrm>
            <a:off x="2862469" y="662104"/>
            <a:ext cx="5583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“ENSINAMENTOS DO MAR”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357F820-8265-4252-9629-ECB09C935F35}"/>
              </a:ext>
            </a:extLst>
          </p:cNvPr>
          <p:cNvSpPr/>
          <p:nvPr/>
        </p:nvSpPr>
        <p:spPr>
          <a:xfrm>
            <a:off x="3317638" y="2126905"/>
            <a:ext cx="4852553" cy="1754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  <a:p>
            <a:pPr algn="ctr"/>
            <a:r>
              <a:rPr lang="pt-BR" sz="5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(Mira </a:t>
            </a:r>
            <a:r>
              <a:rPr lang="pt-BR" sz="5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5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47D84688-268F-44EF-8BDA-7EF529306AF6}"/>
              </a:ext>
            </a:extLst>
          </p:cNvPr>
          <p:cNvSpPr txBox="1"/>
          <p:nvPr/>
        </p:nvSpPr>
        <p:spPr>
          <a:xfrm>
            <a:off x="5924145" y="3881231"/>
            <a:ext cx="29706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26/01/21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Direitos Reservados à Autora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Arraial do Cabo/RJ - BRASIL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9282D999-B7D6-4B23-9069-587100E774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607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4A7F7F2-D8E3-4094-9121-08F03E5857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8F74561-0834-4BB7-BCAA-C4C35464EA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01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E6E81D6-4117-4869-BF54-8D7B3E182971}"/>
              </a:ext>
            </a:extLst>
          </p:cNvPr>
          <p:cNvSpPr txBox="1"/>
          <p:nvPr/>
        </p:nvSpPr>
        <p:spPr>
          <a:xfrm>
            <a:off x="5814211" y="1262269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97912ED-BF1B-4C2F-9144-785E1349B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52945EBD-BD88-4D86-9C76-9373797E230E}"/>
              </a:ext>
            </a:extLst>
          </p:cNvPr>
          <p:cNvSpPr txBox="1"/>
          <p:nvPr/>
        </p:nvSpPr>
        <p:spPr>
          <a:xfrm>
            <a:off x="2782795" y="1140589"/>
            <a:ext cx="588975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mar que toca meu corpo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Largado na areia, molha e bronzeia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beija na boca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mostra e me ensina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transforma em sereia...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080E8C1-A468-42B3-9C47-D00CC45711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51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E6E81D6-4117-4869-BF54-8D7B3E182971}"/>
              </a:ext>
            </a:extLst>
          </p:cNvPr>
          <p:cNvSpPr txBox="1"/>
          <p:nvPr/>
        </p:nvSpPr>
        <p:spPr>
          <a:xfrm>
            <a:off x="5814211" y="1262269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97912ED-BF1B-4C2F-9144-785E1349B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35D9107-DA5B-49B7-954D-096B38F06594}"/>
              </a:ext>
            </a:extLst>
          </p:cNvPr>
          <p:cNvSpPr txBox="1"/>
          <p:nvPr/>
        </p:nvSpPr>
        <p:spPr>
          <a:xfrm>
            <a:off x="2959102" y="1417588"/>
            <a:ext cx="571021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há sol escaldante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Ou mesmo em noite de lua cheia...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Ah...que mar é esse?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leva aos teus braços 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EB86C42C-E37A-40DE-AB1E-3BEC3DE5BDF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137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circle/>
      </p:transition>
    </mc:Choice>
    <mc:Fallback>
      <p:transition spd="slow" advTm="8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579EE56-3029-4DEA-A020-A13501E225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748" y="0"/>
            <a:ext cx="850789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1F772C2-4406-4B67-B763-55BE8AC398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43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E6E81D6-4117-4869-BF54-8D7B3E182971}"/>
              </a:ext>
            </a:extLst>
          </p:cNvPr>
          <p:cNvSpPr txBox="1"/>
          <p:nvPr/>
        </p:nvSpPr>
        <p:spPr>
          <a:xfrm>
            <a:off x="5814211" y="1262269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97912ED-BF1B-4C2F-9144-785E1349B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5AF5A2C-A7E8-4C67-803E-72CCC8FCFCFF}"/>
              </a:ext>
            </a:extLst>
          </p:cNvPr>
          <p:cNvSpPr txBox="1"/>
          <p:nvPr/>
        </p:nvSpPr>
        <p:spPr>
          <a:xfrm>
            <a:off x="3275695" y="1262269"/>
            <a:ext cx="507703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barco ancorado,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esperas o canto da sereia.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pescador desalmado,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espera sem critério,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alguém pra ser amado... 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B1407290-4B10-4FE5-A143-F6EB6C545A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397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E6E81D6-4117-4869-BF54-8D7B3E182971}"/>
              </a:ext>
            </a:extLst>
          </p:cNvPr>
          <p:cNvSpPr txBox="1"/>
          <p:nvPr/>
        </p:nvSpPr>
        <p:spPr>
          <a:xfrm>
            <a:off x="5814211" y="1262269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97912ED-BF1B-4C2F-9144-785E1349B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793CE6F-A4B0-4BB4-89E9-86A88B7435BD}"/>
              </a:ext>
            </a:extLst>
          </p:cNvPr>
          <p:cNvSpPr txBox="1"/>
          <p:nvPr/>
        </p:nvSpPr>
        <p:spPr>
          <a:xfrm>
            <a:off x="3378455" y="715617"/>
            <a:ext cx="487151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chegando de mansinho,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aninhando em teu ninho.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Ah...que mar é esse?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conduziu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Pros teus olhos lindos,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sedutor, que consome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não tem medo do amor, 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96FD514-41EF-4573-9F32-92BCE2E4C6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88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circle/>
      </p:transition>
    </mc:Choice>
    <mc:Fallback>
      <p:transition spd="slow" advTm="12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8019675-01A1-43A6-805F-4450E6308C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65" y="0"/>
            <a:ext cx="8438322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172E468-F26E-4721-9911-63C64D0474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46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E6E81D6-4117-4869-BF54-8D7B3E182971}"/>
              </a:ext>
            </a:extLst>
          </p:cNvPr>
          <p:cNvSpPr txBox="1"/>
          <p:nvPr/>
        </p:nvSpPr>
        <p:spPr>
          <a:xfrm>
            <a:off x="5814211" y="1262269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97912ED-BF1B-4C2F-9144-785E1349B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5F64F57-083C-4EE9-BBFE-0C4245A0AA21}"/>
              </a:ext>
            </a:extLst>
          </p:cNvPr>
          <p:cNvSpPr txBox="1"/>
          <p:nvPr/>
        </p:nvSpPr>
        <p:spPr>
          <a:xfrm>
            <a:off x="3620340" y="924339"/>
            <a:ext cx="4387741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entregando sem pudor.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Apesar dos meus recatos...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liberando o desejo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Consumida pelos beijos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Aproveitando o ensejo. 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960C90D-237F-4380-A346-7228E63B08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170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/>
    </mc:Choice>
    <mc:Fallback>
      <p:transition spd="slow" advTm="1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E6E81D6-4117-4869-BF54-8D7B3E182971}"/>
              </a:ext>
            </a:extLst>
          </p:cNvPr>
          <p:cNvSpPr txBox="1"/>
          <p:nvPr/>
        </p:nvSpPr>
        <p:spPr>
          <a:xfrm>
            <a:off x="5814211" y="1262269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97912ED-BF1B-4C2F-9144-785E1349B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B567F4C-8DD7-4B13-BCF4-250248FF039F}"/>
              </a:ext>
            </a:extLst>
          </p:cNvPr>
          <p:cNvSpPr txBox="1"/>
          <p:nvPr/>
        </p:nvSpPr>
        <p:spPr>
          <a:xfrm>
            <a:off x="3494697" y="1140589"/>
            <a:ext cx="482375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sol desponta brilhante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 horizonte longínquo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debruçando no mar....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Sinto-me uma pesca abatida,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forças e demovida. 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B68049B8-DEC0-4A9C-B779-C95A2D4D52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30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5D8E17C-C23B-4A12-B1C7-F3A1029D92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84" y="0"/>
            <a:ext cx="7871790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80BAA44-990F-465F-BA3C-A27198BFEC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6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E6E81D6-4117-4869-BF54-8D7B3E182971}"/>
              </a:ext>
            </a:extLst>
          </p:cNvPr>
          <p:cNvSpPr txBox="1"/>
          <p:nvPr/>
        </p:nvSpPr>
        <p:spPr>
          <a:xfrm>
            <a:off x="5814211" y="1262269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anose="03010101010201010101" pitchFamily="66" charset="0"/>
              <a:ea typeface="+mn-ea"/>
              <a:cs typeface="+mn-cs"/>
            </a:endParaRP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E97912ED-BF1B-4C2F-9144-785E1349B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203C1E7-469F-4AD8-8464-330738A39CB1}"/>
              </a:ext>
            </a:extLst>
          </p:cNvPr>
          <p:cNvSpPr txBox="1"/>
          <p:nvPr/>
        </p:nvSpPr>
        <p:spPr>
          <a:xfrm>
            <a:off x="3150853" y="1417588"/>
            <a:ext cx="551144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Ah...meu mar que me beija...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 onde vais me levar,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os profundos do mar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largada na areia à lamentar? 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A5C3A7A-5841-4B5E-8988-1D950CA8A9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53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circle/>
      </p:transition>
    </mc:Choice>
    <mc:Fallback>
      <p:transition spd="slow" advTm="10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09FD3D7-4999-4C2A-A52B-E7ECCC6211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3CEEC63-4675-4E11-A216-74D2F5F8CE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91" y="0"/>
            <a:ext cx="8388626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F06CCC2-36AD-402C-B932-426BD4B31E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73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B518D3D-253E-4350-9536-A4179B0F6C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4802965-FEB3-4AFA-906D-3AF30BAEBE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05D1CCD-72B7-48C5-820A-FBE84E5183F5}"/>
              </a:ext>
            </a:extLst>
          </p:cNvPr>
          <p:cNvSpPr txBox="1"/>
          <p:nvPr/>
        </p:nvSpPr>
        <p:spPr>
          <a:xfrm>
            <a:off x="1967948" y="4620279"/>
            <a:ext cx="17732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Mira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7A3CCEA-3FA0-44FA-BA9B-B0C81DAC444C}"/>
              </a:ext>
            </a:extLst>
          </p:cNvPr>
          <p:cNvSpPr txBox="1"/>
          <p:nvPr/>
        </p:nvSpPr>
        <p:spPr>
          <a:xfrm>
            <a:off x="5526156" y="4620278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16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ripple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08FDDF2-EE31-4F33-8BB5-D500A18CE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34E1055-1AC1-4A8E-A29B-A190F113FB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88702B3-C36A-4752-8942-43C9C7003F93}"/>
              </a:ext>
            </a:extLst>
          </p:cNvPr>
          <p:cNvSpPr txBox="1"/>
          <p:nvPr/>
        </p:nvSpPr>
        <p:spPr>
          <a:xfrm>
            <a:off x="2743220" y="540424"/>
            <a:ext cx="628151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 (Mira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Very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Sad Song For  Broken  Hearts</a:t>
            </a:r>
          </a:p>
          <a:p>
            <a:pPr algn="ctr"/>
            <a:r>
              <a:rPr lang="pt-BR" sz="24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47431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flythrough dir="out" hasBounce="1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224</TotalTime>
  <Words>278</Words>
  <Application>Microsoft Office PowerPoint</Application>
  <PresentationFormat>Apresentação na tela (16:9)</PresentationFormat>
  <Paragraphs>53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21</cp:revision>
  <dcterms:created xsi:type="dcterms:W3CDTF">2021-03-18T16:33:43Z</dcterms:created>
  <dcterms:modified xsi:type="dcterms:W3CDTF">2021-03-25T00:12:21Z</dcterms:modified>
</cp:coreProperties>
</file>