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9" r:id="rId5"/>
    <p:sldId id="266" r:id="rId6"/>
    <p:sldId id="264" r:id="rId7"/>
    <p:sldId id="267" r:id="rId8"/>
    <p:sldId id="263" r:id="rId9"/>
    <p:sldId id="268" r:id="rId10"/>
    <p:sldId id="260" r:id="rId11"/>
    <p:sldId id="269" r:id="rId12"/>
    <p:sldId id="261" r:id="rId13"/>
    <p:sldId id="270" r:id="rId14"/>
    <p:sldId id="265" r:id="rId15"/>
    <p:sldId id="25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C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9776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653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818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913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5092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2811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5847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3362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4495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9291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229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C09B">
            <a:alpha val="6588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8893F-06DE-400E-8BD5-EF2838FE388F}" type="datetimeFigureOut">
              <a:rPr lang="pt-BR" smtClean="0"/>
              <a:t>07/03/2018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70A13-5420-4F8A-87F6-9CE229A8CD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97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808" y="0"/>
            <a:ext cx="5141734" cy="5143500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4" y="0"/>
            <a:ext cx="5454868" cy="5143500"/>
          </a:xfrm>
          <a:prstGeom prst="rect">
            <a:avLst/>
          </a:prstGeom>
          <a:effectLst>
            <a:softEdge rad="1079500"/>
          </a:effectLst>
        </p:spPr>
      </p:pic>
      <p:pic>
        <p:nvPicPr>
          <p:cNvPr id="5" name="Cose Della Vita   Eros Ramazzotti  Tina Turner (Instrumental Cover by Breno Monteir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44058" y="24517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11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90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000">
        <p:fade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124" y="0"/>
            <a:ext cx="4445876" cy="5143500"/>
          </a:xfrm>
          <a:prstGeom prst="rect">
            <a:avLst/>
          </a:prstGeom>
          <a:effectLst>
            <a:softEdge rad="990600"/>
          </a:effectLst>
        </p:spPr>
      </p:pic>
      <p:sp>
        <p:nvSpPr>
          <p:cNvPr id="7" name="Retângulo 6"/>
          <p:cNvSpPr/>
          <p:nvPr/>
        </p:nvSpPr>
        <p:spPr>
          <a:xfrm>
            <a:off x="813324" y="924128"/>
            <a:ext cx="4567973" cy="12579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Apenas Uma Mulher...</a:t>
            </a:r>
            <a:endParaRPr lang="pt-BR" sz="5400" b="1" cap="none" spc="5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782884" y="2910118"/>
            <a:ext cx="2628852" cy="7526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5400" b="1" cap="none" spc="50" dirty="0" err="1" smtClean="0">
                <a:ln w="0"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5400" b="1" cap="none" spc="50" dirty="0">
              <a:ln w="0"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142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29048" cy="5143500"/>
          </a:xfrm>
          <a:prstGeom prst="rect">
            <a:avLst/>
          </a:prstGeom>
          <a:effectLst>
            <a:softEdge rad="9652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891" y="0"/>
            <a:ext cx="5051750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219193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08086" y="1366345"/>
            <a:ext cx="629531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um vento que vaga...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Envolvendo todo o seu ser.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como a lua no céu claro...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segredo a esconder...</a:t>
            </a:r>
            <a:endParaRPr lang="pt-BR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083" y="0"/>
            <a:ext cx="4487917" cy="5143500"/>
          </a:xfrm>
          <a:prstGeom prst="rect">
            <a:avLst/>
          </a:prstGeom>
          <a:effectLst>
            <a:softEdge rad="8001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53" y="126122"/>
            <a:ext cx="5283702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373660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71691" y="1366346"/>
            <a:ext cx="584807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vaidosa e impetuosa,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minha maneira de ser.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sincera e carinhosa,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quem de fato merecer.</a:t>
            </a:r>
            <a:endParaRPr lang="pt-BR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55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049" y="84083"/>
            <a:ext cx="5590847" cy="4960883"/>
          </a:xfrm>
          <a:prstGeom prst="rect">
            <a:avLst/>
          </a:prstGeom>
          <a:effectLst>
            <a:softEdge rad="8636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5022796" cy="4762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82979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22280" y="1460937"/>
            <a:ext cx="597150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romântica e talentosa,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Faço da vida uma reflexão.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às vezes sou impiedosa,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quem fere meu coração.</a:t>
            </a:r>
            <a:endParaRPr lang="pt-BR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31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504" y="0"/>
            <a:ext cx="5990496" cy="5143500"/>
          </a:xfrm>
          <a:prstGeom prst="rect">
            <a:avLst/>
          </a:prstGeom>
          <a:effectLst>
            <a:softEdge rad="7874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04" y="-3284"/>
            <a:ext cx="5379058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2472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46296" y="1429406"/>
            <a:ext cx="605806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Aprecio a beleza das rosas,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me trazem inspiração.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Deleito em versos e prosas.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alimentar minha emoção!</a:t>
            </a:r>
            <a:endParaRPr lang="pt-BR" sz="32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29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17" y="0"/>
            <a:ext cx="5798457" cy="5143500"/>
          </a:xfrm>
          <a:prstGeom prst="rect">
            <a:avLst/>
          </a:prstGeom>
          <a:effectLst>
            <a:softEdge rad="10922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476" y="0"/>
            <a:ext cx="5372100" cy="5143500"/>
          </a:xfrm>
          <a:prstGeom prst="rect">
            <a:avLst/>
          </a:prstGeom>
          <a:effectLst>
            <a:softEdge rad="1143000"/>
          </a:effectLst>
        </p:spPr>
      </p:pic>
    </p:spTree>
    <p:extLst>
      <p:ext uri="{BB962C8B-B14F-4D97-AF65-F5344CB8AC3E}">
        <p14:creationId xmlns:p14="http://schemas.microsoft.com/office/powerpoint/2010/main" val="342493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69515" y="1232922"/>
            <a:ext cx="645721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sensível e sonhadora,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leal a quem me quer.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sou anjo ou pecadora...</a:t>
            </a:r>
          </a:p>
          <a:p>
            <a:pPr algn="ctr"/>
            <a:endParaRPr lang="pt-BR" sz="32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Sou somente uma mulher!</a:t>
            </a:r>
            <a:endParaRPr lang="pt-BR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81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01" y="-73573"/>
            <a:ext cx="4814382" cy="5143500"/>
          </a:xfrm>
          <a:prstGeom prst="rect">
            <a:avLst/>
          </a:prstGeom>
          <a:effectLst>
            <a:softEdge rad="838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559" y="0"/>
            <a:ext cx="5528441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227263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11323" y="654990"/>
            <a:ext cx="608852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Postado pelo Blog Caminhos da Vida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Desconheço a Autoria</a:t>
            </a:r>
          </a:p>
          <a:p>
            <a:pPr algn="ctr"/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Cose Della Vita—Eros </a:t>
            </a:r>
            <a:r>
              <a:rPr lang="pt-BR" sz="16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Ramazzotti</a:t>
            </a:r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&amp; Tina Turner</a:t>
            </a:r>
            <a:endParaRPr lang="pt-BR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Instrumental </a:t>
            </a:r>
            <a:r>
              <a:rPr lang="pt-BR" sz="16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By</a:t>
            </a:r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Breno Monteiro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1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16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https://www.youtube.com/channel/UCOqGbdkljrk4Oo-W1JKI0MA/videos?view_as=subscriber</a:t>
            </a:r>
            <a:endParaRPr lang="pt-BR" sz="16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6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6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6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16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26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reveal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170</Words>
  <Application>Microsoft Office PowerPoint</Application>
  <PresentationFormat>Apresentação na tela (16:9)</PresentationFormat>
  <Paragraphs>38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2018-03-07T01:13:33Z</dcterms:created>
  <dcterms:modified xsi:type="dcterms:W3CDTF">2018-03-07T13:04:08Z</dcterms:modified>
</cp:coreProperties>
</file>