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7" r:id="rId5"/>
    <p:sldId id="261" r:id="rId6"/>
    <p:sldId id="268" r:id="rId7"/>
    <p:sldId id="264" r:id="rId8"/>
    <p:sldId id="269" r:id="rId9"/>
    <p:sldId id="263" r:id="rId10"/>
    <p:sldId id="270" r:id="rId11"/>
    <p:sldId id="262" r:id="rId12"/>
    <p:sldId id="260" r:id="rId13"/>
    <p:sldId id="271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8F823A-8690-FD6C-4955-AD99B1709B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989AD67-6B88-2D17-A217-0E10ECBE2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7D7AC39-3691-672D-A9FE-379C5A47E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6A57E1A-8082-38AB-83FE-0E3E1C3A3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CA3F2C7-B93F-BF5B-C557-CB1C4807B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035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B788EA-71BA-1850-0126-BAB7C059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F6B50B5-D9BF-9757-6468-F336FDDCFB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9CEEF31-922C-F405-E7EF-0FFE15D2E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8CAFFC4-CD93-9B7A-C7FC-F2E037B45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6EA4458-96A5-139A-0501-7392EC95B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5247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32652-9FB4-6ED1-7D7D-7E21C8471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FE1FF27-EDD4-1620-FABB-4B7AAD31E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BA263DE-0F99-234A-7FB6-A1C78DB87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1782EA4-5E08-41AE-1ABE-D97940C10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903A81F-5E67-2291-954E-F6E3EAF11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7155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ACE9BB-91D6-255F-E690-55C069958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F314615-3465-0D10-C98C-8E42791A2F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673FFD1-8218-3B88-5D70-01660679E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B50FFFB-F63B-9FCD-DD0E-538D28AFF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264CC15-237B-C0F9-E8C3-5D39DBE6B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E1507C5-3EFA-F229-1486-BE71CDD60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285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BDF5EA-BFF5-71BC-C31F-A9122053C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9D3D344-A88D-D3D1-6A0B-0B44C76983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73228D1-FFEC-EADC-F934-562A68013B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884238-502D-EAE4-1101-AAA187B014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59ADA7BC-CBF8-7829-EACF-87DFC8E4E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4022E28-6B43-3DAE-F862-8A6A38CA9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86A86D8-4A6F-F363-85D9-DE78DC87D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84DAFD5-A8E8-8E7E-B0DB-375644424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645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C3B9FA-3C25-EBC4-6023-332140175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B36D16D-B8A8-097B-281C-822248BEA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A7162DE-2700-E42B-6C35-7BCD406A1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12CDF91-D574-4914-86E9-4DA5A4D9C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180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9CB629E-B348-2C3B-A22E-30220801B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D47DD36-4836-6126-41CA-AD9D9701F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E9C9242-6CDA-CA17-BCFF-B61607219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604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EBAB8F-1117-22F9-D599-51AD2A27C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61F6878-78C8-7607-6068-E67445D9A9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87DD9C6-C785-F65C-3642-E53A24745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4C76AC1-E104-4954-57AC-0F7E678B3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36F8B53-4B4A-E9FE-C1AD-D82D7A2BA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2DEE15D-E5CC-0B0E-235F-5FC0F3D7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8617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657271-B5AD-1CDA-AA5B-33AA7401C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4A4A535-6B77-772F-C344-03C803C2FC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F2D267A-860C-31AE-F32C-4F98F9ADB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1AC5E6A-2338-BF5D-90B5-0BA6F30CD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DD46B0A-D4C6-1C76-7DBB-8453AF98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CECA13F-5DBA-7B57-5C30-8067E18EF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799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B3E38-483F-B777-764D-4FBAE4F6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A2EFFA0-4E14-9841-99D9-EB67C7E1A7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CF0699-A7B2-2B29-FC9F-D8C8E1B8B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F1B51F-3971-74E8-3EB0-AB6AFD6E0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47D380-3FDA-491D-D0BC-AD392A9A3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238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AB2AE22-01FF-8720-35B5-1009B1D247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3D77F5B-8606-3ADE-06AE-4660CB936D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ABFE684-7E20-61B1-6881-1BBFA20A4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B8DBA18-B7CE-5FA7-81FD-8D010465E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911FBAE-45E4-DA5B-2474-3FB92F21A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477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4059E3E-2F8F-9D72-A9DD-1F64AD8D4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8FB3343-4A68-B8BC-24D2-C6544BA852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A13C20A-B436-592B-A5E6-61B2F5AD41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F9B32-2FE0-4B17-B7B9-35189A2B12FC}" type="datetimeFigureOut">
              <a:rPr lang="pt-BR" smtClean="0"/>
              <a:t>10/11/2023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56BF20-5DC5-CC57-8D70-928B6E0882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CAC834D-B4F9-63E4-E701-5384A6B1F5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88525-E9A9-4CAC-8D0B-74677DFAD4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293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8D1FFAB-36B4-9D58-5768-C9A6C23F92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12-Richard Clayderman NOSTALGY- INSTRUMENTAL">
            <a:hlinkClick r:id="" action="ppaction://media"/>
            <a:extLst>
              <a:ext uri="{FF2B5EF4-FFF2-40B4-BE49-F238E27FC236}">
                <a16:creationId xmlns:a16="http://schemas.microsoft.com/office/drawing/2014/main" id="{86EF9C5B-6A0E-2F24-EA0C-66470141FC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87901" y="35743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6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FAA9CC-0E1F-6D4D-1803-4E8000BBB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23F6EB2-EB70-3E39-C8C1-C4255906B7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44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566612C-280A-B449-1EC7-1B13D6887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BE97F01-170C-849D-F2B4-751596288ACD}"/>
              </a:ext>
            </a:extLst>
          </p:cNvPr>
          <p:cNvSpPr/>
          <p:nvPr/>
        </p:nvSpPr>
        <p:spPr>
          <a:xfrm>
            <a:off x="4216318" y="1659040"/>
            <a:ext cx="375936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9600" b="1" cap="none" spc="0" dirty="0">
                <a:ln>
                  <a:solidFill>
                    <a:srgbClr val="A5002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Ousadia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C9FDA22-05AF-1238-4A45-5AF532B23746}"/>
              </a:ext>
            </a:extLst>
          </p:cNvPr>
          <p:cNvSpPr/>
          <p:nvPr/>
        </p:nvSpPr>
        <p:spPr>
          <a:xfrm>
            <a:off x="4076058" y="3682973"/>
            <a:ext cx="48558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A5002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5400" b="1" cap="none" spc="0" dirty="0" err="1">
                <a:ln>
                  <a:solidFill>
                    <a:srgbClr val="A50021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5400" b="1" cap="none" spc="0" dirty="0">
              <a:ln>
                <a:solidFill>
                  <a:srgbClr val="A50021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06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FAA9CC-0E1F-6D4D-1803-4E8000BBB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7EFC6B-FB2E-DAAB-7ABA-655F3D472EED}"/>
              </a:ext>
            </a:extLst>
          </p:cNvPr>
          <p:cNvSpPr txBox="1"/>
          <p:nvPr/>
        </p:nvSpPr>
        <p:spPr>
          <a:xfrm>
            <a:off x="2112383" y="1800664"/>
            <a:ext cx="84305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fortaleza que me acompanha,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esta fé que sempre esteve aqui,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busco não me abater com certa manhã,</a:t>
            </a:r>
          </a:p>
          <a:p>
            <a:pPr algn="ctr"/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voando livre como um colibri.</a:t>
            </a:r>
          </a:p>
        </p:txBody>
      </p:sp>
    </p:spTree>
    <p:extLst>
      <p:ext uri="{BB962C8B-B14F-4D97-AF65-F5344CB8AC3E}">
        <p14:creationId xmlns:p14="http://schemas.microsoft.com/office/powerpoint/2010/main" val="1962140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566612C-280A-B449-1EC7-1B13D6887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DABF841-B146-DBD0-5F83-6BD702DF2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8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FAA9CC-0E1F-6D4D-1803-4E8000BBB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A7C20BE-784B-14AE-A71A-34716CE2B3CB}"/>
              </a:ext>
            </a:extLst>
          </p:cNvPr>
          <p:cNvSpPr txBox="1"/>
          <p:nvPr/>
        </p:nvSpPr>
        <p:spPr>
          <a:xfrm>
            <a:off x="1981619" y="1899139"/>
            <a:ext cx="8621271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Inda que a ilusão eu tenha morta,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esforço hercúleo audaz eu me levanto.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ao erguer-me  não encontrar a porta,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e mais fico forte e me agiganto.</a:t>
            </a:r>
          </a:p>
        </p:txBody>
      </p:sp>
    </p:spTree>
    <p:extLst>
      <p:ext uri="{BB962C8B-B14F-4D97-AF65-F5344CB8AC3E}">
        <p14:creationId xmlns:p14="http://schemas.microsoft.com/office/powerpoint/2010/main" val="106508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566612C-280A-B449-1EC7-1B13D6887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4547C12-3A7F-464E-F3A7-5B1014D94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4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FAA9CC-0E1F-6D4D-1803-4E8000BBB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ACB831-E7CB-AC76-E9CB-BC83911B5E8A}"/>
              </a:ext>
            </a:extLst>
          </p:cNvPr>
          <p:cNvSpPr txBox="1"/>
          <p:nvPr/>
        </p:nvSpPr>
        <p:spPr>
          <a:xfrm>
            <a:off x="2033393" y="2194561"/>
            <a:ext cx="7919156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não mais sentir as tristes penas,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prossigo sem me dar por derrotada,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sem nenhum receio assim me exponho.</a:t>
            </a:r>
          </a:p>
          <a:p>
            <a:pPr algn="ctr"/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6430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circle/>
      </p:transition>
    </mc:Choice>
    <mc:Fallback>
      <p:transition spd="slow" advTm="9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566612C-280A-B449-1EC7-1B13D6887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9D52C52-680A-0F92-7485-DEBF1DF67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68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eveal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FAA9CC-0E1F-6D4D-1803-4E8000BBB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091C39-6D24-E43B-4727-B3767C1EDABF}"/>
              </a:ext>
            </a:extLst>
          </p:cNvPr>
          <p:cNvSpPr txBox="1"/>
          <p:nvPr/>
        </p:nvSpPr>
        <p:spPr>
          <a:xfrm>
            <a:off x="2469045" y="2222696"/>
            <a:ext cx="725390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Dormindo vejo-te sem mais dilemas,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tua alma linda e encantada,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ousada entra e me ocupa o sonho.</a:t>
            </a:r>
          </a:p>
        </p:txBody>
      </p:sp>
    </p:spTree>
    <p:extLst>
      <p:ext uri="{BB962C8B-B14F-4D97-AF65-F5344CB8AC3E}">
        <p14:creationId xmlns:p14="http://schemas.microsoft.com/office/powerpoint/2010/main" val="2574920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circle/>
      </p:transition>
    </mc:Choice>
    <mc:Fallback>
      <p:transition spd="slow" advTm="8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566612C-280A-B449-1EC7-1B13D6887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9F842BA-7616-3871-22C7-FC3201D794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29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B33949B3-72CC-2081-18CB-360C6943B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9791254-04A1-F857-4848-FE0FD6D07205}"/>
              </a:ext>
            </a:extLst>
          </p:cNvPr>
          <p:cNvSpPr txBox="1"/>
          <p:nvPr/>
        </p:nvSpPr>
        <p:spPr>
          <a:xfrm>
            <a:off x="1477107" y="6273225"/>
            <a:ext cx="29578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Ruth Gentil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7A81F66-9C6F-8579-3604-3A334D93EA7C}"/>
              </a:ext>
            </a:extLst>
          </p:cNvPr>
          <p:cNvSpPr txBox="1"/>
          <p:nvPr/>
        </p:nvSpPr>
        <p:spPr>
          <a:xfrm>
            <a:off x="7624688" y="627322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967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EFAA9CC-0E1F-6D4D-1803-4E8000BBB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998B3B-02FD-941A-BA57-5F8448F4E17B}"/>
              </a:ext>
            </a:extLst>
          </p:cNvPr>
          <p:cNvSpPr txBox="1"/>
          <p:nvPr/>
        </p:nvSpPr>
        <p:spPr>
          <a:xfrm>
            <a:off x="1445142" y="815926"/>
            <a:ext cx="9018816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Ruth Gentil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Sivieri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Música:Richard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Nostalgy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117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172</Words>
  <Application>Microsoft Office PowerPoint</Application>
  <PresentationFormat>Widescreen</PresentationFormat>
  <Paragraphs>29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User</cp:lastModifiedBy>
  <cp:revision>6</cp:revision>
  <dcterms:created xsi:type="dcterms:W3CDTF">2023-10-13T18:07:51Z</dcterms:created>
  <dcterms:modified xsi:type="dcterms:W3CDTF">2023-11-10T23:56:09Z</dcterms:modified>
</cp:coreProperties>
</file>