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9" r:id="rId6"/>
    <p:sldId id="261" r:id="rId7"/>
    <p:sldId id="262" r:id="rId8"/>
    <p:sldId id="267" r:id="rId9"/>
    <p:sldId id="263" r:id="rId10"/>
    <p:sldId id="264" r:id="rId11"/>
    <p:sldId id="268" r:id="rId12"/>
    <p:sldId id="265" r:id="rId13"/>
    <p:sldId id="270" r:id="rId14"/>
    <p:sldId id="258" r:id="rId15"/>
    <p:sldId id="266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leonice Menegatt" initials="CM" lastIdx="1" clrIdx="0">
    <p:extLst>
      <p:ext uri="{19B8F6BF-5375-455C-9EA6-DF929625EA0E}">
        <p15:presenceInfo xmlns:p15="http://schemas.microsoft.com/office/powerpoint/2012/main" userId="44c3c4310783be61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6-23T22:36:21.485" idx="1">
    <p:pos x="10" y="10"/>
    <p:text/>
    <p:extLst>
      <p:ext uri="{C676402C-5697-4E1C-873F-D02D1690AC5C}">
        <p15:threadingInfo xmlns:p15="http://schemas.microsoft.com/office/powerpoint/2012/main" timeZoneBias="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C6DCE-5CBC-4D7E-B040-D5C6D74BD66A}" type="datetimeFigureOut">
              <a:rPr lang="pt-BR" smtClean="0"/>
              <a:t>06/07/2020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498FE-E5E2-4367-A056-D6E6637A11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6493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C6DCE-5CBC-4D7E-B040-D5C6D74BD66A}" type="datetimeFigureOut">
              <a:rPr lang="pt-BR" smtClean="0"/>
              <a:t>06/07/2020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498FE-E5E2-4367-A056-D6E6637A11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6894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C6DCE-5CBC-4D7E-B040-D5C6D74BD66A}" type="datetimeFigureOut">
              <a:rPr lang="pt-BR" smtClean="0"/>
              <a:t>06/07/2020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498FE-E5E2-4367-A056-D6E6637A11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1398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C6DCE-5CBC-4D7E-B040-D5C6D74BD66A}" type="datetimeFigureOut">
              <a:rPr lang="pt-BR" smtClean="0"/>
              <a:t>06/07/2020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498FE-E5E2-4367-A056-D6E6637A11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6139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C6DCE-5CBC-4D7E-B040-D5C6D74BD66A}" type="datetimeFigureOut">
              <a:rPr lang="pt-BR" smtClean="0"/>
              <a:t>06/07/2020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498FE-E5E2-4367-A056-D6E6637A11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68212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C6DCE-5CBC-4D7E-B040-D5C6D74BD66A}" type="datetimeFigureOut">
              <a:rPr lang="pt-BR" smtClean="0"/>
              <a:t>06/07/2020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498FE-E5E2-4367-A056-D6E6637A11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40438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C6DCE-5CBC-4D7E-B040-D5C6D74BD66A}" type="datetimeFigureOut">
              <a:rPr lang="pt-BR" smtClean="0"/>
              <a:t>06/07/2020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498FE-E5E2-4367-A056-D6E6637A11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04993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C6DCE-5CBC-4D7E-B040-D5C6D74BD66A}" type="datetimeFigureOut">
              <a:rPr lang="pt-BR" smtClean="0"/>
              <a:t>06/07/2020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498FE-E5E2-4367-A056-D6E6637A11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6906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C6DCE-5CBC-4D7E-B040-D5C6D74BD66A}" type="datetimeFigureOut">
              <a:rPr lang="pt-BR" smtClean="0"/>
              <a:t>06/07/2020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498FE-E5E2-4367-A056-D6E6637A11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8758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C6DCE-5CBC-4D7E-B040-D5C6D74BD66A}" type="datetimeFigureOut">
              <a:rPr lang="pt-BR" smtClean="0"/>
              <a:t>06/07/2020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498FE-E5E2-4367-A056-D6E6637A11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9593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C6DCE-5CBC-4D7E-B040-D5C6D74BD66A}" type="datetimeFigureOut">
              <a:rPr lang="pt-BR" smtClean="0"/>
              <a:t>06/07/2020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498FE-E5E2-4367-A056-D6E6637A11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6224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8C6DCE-5CBC-4D7E-B040-D5C6D74BD66A}" type="datetimeFigureOut">
              <a:rPr lang="pt-BR" smtClean="0"/>
              <a:t>06/07/2020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A498FE-E5E2-4367-A056-D6E6637A11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4438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ao ar livre, água, oceano, grande&#10;&#10;Descrição gerada automaticamente">
            <a:extLst>
              <a:ext uri="{FF2B5EF4-FFF2-40B4-BE49-F238E27FC236}">
                <a16:creationId xmlns:a16="http://schemas.microsoft.com/office/drawing/2014/main" id="{DA71AA61-BC26-4C15-8B31-9CD1F8BC06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-6-FRANCIS GOYA   WHEN YOU TELL ME THAT YOU LOVE ME (1)-[AudioTrimmer.com]">
            <a:hlinkClick r:id="" action="ppaction://media"/>
            <a:extLst>
              <a:ext uri="{FF2B5EF4-FFF2-40B4-BE49-F238E27FC236}">
                <a16:creationId xmlns:a16="http://schemas.microsoft.com/office/drawing/2014/main" id="{08D127E3-48B2-4688-969F-007A4E5BC7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17266" y="235738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491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flor, vaso, comida&#10;&#10;Descrição gerada automaticamente">
            <a:extLst>
              <a:ext uri="{FF2B5EF4-FFF2-40B4-BE49-F238E27FC236}">
                <a16:creationId xmlns:a16="http://schemas.microsoft.com/office/drawing/2014/main" id="{AC3F63C4-51A5-4660-9C37-9AAEF61AA6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243C5D9C-D830-4AEE-9873-135854DF1337}"/>
              </a:ext>
            </a:extLst>
          </p:cNvPr>
          <p:cNvSpPr/>
          <p:nvPr/>
        </p:nvSpPr>
        <p:spPr>
          <a:xfrm>
            <a:off x="2665747" y="1215782"/>
            <a:ext cx="437814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Sonho Azul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EEE85DA7-CF9A-4ACA-AC4A-426EE1D44CEE}"/>
              </a:ext>
            </a:extLst>
          </p:cNvPr>
          <p:cNvSpPr/>
          <p:nvPr/>
        </p:nvSpPr>
        <p:spPr>
          <a:xfrm>
            <a:off x="2017001" y="2571750"/>
            <a:ext cx="5290872" cy="64190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Vanderli</a:t>
            </a:r>
            <a:r>
              <a:rPr lang="pt-BR" sz="5400" b="1" cap="none" spc="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pt-BR" sz="5400" b="1" cap="none" spc="0" dirty="0" err="1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Granatto</a:t>
            </a:r>
            <a:endParaRPr lang="pt-BR" sz="5400" b="1" cap="none" spc="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233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flor, vaso, comida&#10;&#10;Descrição gerada automaticamente">
            <a:extLst>
              <a:ext uri="{FF2B5EF4-FFF2-40B4-BE49-F238E27FC236}">
                <a16:creationId xmlns:a16="http://schemas.microsoft.com/office/drawing/2014/main" id="{AC3F63C4-51A5-4660-9C37-9AAEF61AA6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3BBF75C-D44E-445D-A456-140C801BDEED}"/>
              </a:ext>
            </a:extLst>
          </p:cNvPr>
          <p:cNvSpPr txBox="1"/>
          <p:nvPr/>
        </p:nvSpPr>
        <p:spPr>
          <a:xfrm>
            <a:off x="2112485" y="1175657"/>
            <a:ext cx="518283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que alturas te encontras?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Onde estás que não te alcanço?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 ondas estão esparsas,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 ausentas deste espaço.</a:t>
            </a:r>
          </a:p>
        </p:txBody>
      </p:sp>
    </p:spTree>
    <p:extLst>
      <p:ext uri="{BB962C8B-B14F-4D97-AF65-F5344CB8AC3E}">
        <p14:creationId xmlns:p14="http://schemas.microsoft.com/office/powerpoint/2010/main" val="1231416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randomBar dir="vert"/>
      </p:transition>
    </mc:Choice>
    <mc:Fallback>
      <p:transition spd="slow" advTm="10000">
        <p:randomBar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flor, vaso, comida&#10;&#10;Descrição gerada automaticamente">
            <a:extLst>
              <a:ext uri="{FF2B5EF4-FFF2-40B4-BE49-F238E27FC236}">
                <a16:creationId xmlns:a16="http://schemas.microsoft.com/office/drawing/2014/main" id="{AC3F63C4-51A5-4660-9C37-9AAEF61AA6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3EAEDE9-B563-4665-8A61-2D39361B8115}"/>
              </a:ext>
            </a:extLst>
          </p:cNvPr>
          <p:cNvSpPr txBox="1"/>
          <p:nvPr/>
        </p:nvSpPr>
        <p:spPr>
          <a:xfrm>
            <a:off x="1688123" y="1235946"/>
            <a:ext cx="593245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Sonhos, puros sonhos dourados!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outra dimensão ficamos alados.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azul do céu te encontrava,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perfeita sintonia. Aliados,</a:t>
            </a:r>
          </a:p>
        </p:txBody>
      </p:sp>
    </p:spTree>
    <p:extLst>
      <p:ext uri="{BB962C8B-B14F-4D97-AF65-F5344CB8AC3E}">
        <p14:creationId xmlns:p14="http://schemas.microsoft.com/office/powerpoint/2010/main" val="22878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randomBar dir="vert"/>
      </p:transition>
    </mc:Choice>
    <mc:Fallback>
      <p:transition spd="slow" advTm="12000">
        <p:randomBar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flor, vaso, comida&#10;&#10;Descrição gerada automaticamente">
            <a:extLst>
              <a:ext uri="{FF2B5EF4-FFF2-40B4-BE49-F238E27FC236}">
                <a16:creationId xmlns:a16="http://schemas.microsoft.com/office/drawing/2014/main" id="{AC3F63C4-51A5-4660-9C37-9AAEF61AA6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mesa, pintura, em pé, frente&#10;&#10;Descrição gerada automaticamente">
            <a:extLst>
              <a:ext uri="{FF2B5EF4-FFF2-40B4-BE49-F238E27FC236}">
                <a16:creationId xmlns:a16="http://schemas.microsoft.com/office/drawing/2014/main" id="{528AEFED-853F-4557-9A29-40383EF5BD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702" y="382772"/>
            <a:ext cx="6751675" cy="4072270"/>
          </a:xfrm>
          <a:prstGeom prst="rect">
            <a:avLst/>
          </a:prstGeom>
          <a:effectLst>
            <a:softEdge rad="406400"/>
          </a:effectLst>
        </p:spPr>
      </p:pic>
    </p:spTree>
    <p:extLst>
      <p:ext uri="{BB962C8B-B14F-4D97-AF65-F5344CB8AC3E}">
        <p14:creationId xmlns:p14="http://schemas.microsoft.com/office/powerpoint/2010/main" val="181366393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7000" advTm="4000">
        <p159:morph option="byObject"/>
      </p:transition>
    </mc:Choice>
    <mc:Fallback>
      <p:transition spd="slow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flor, vaso, comida&#10;&#10;Descrição gerada automaticamente">
            <a:extLst>
              <a:ext uri="{FF2B5EF4-FFF2-40B4-BE49-F238E27FC236}">
                <a16:creationId xmlns:a16="http://schemas.microsoft.com/office/drawing/2014/main" id="{AC3F63C4-51A5-4660-9C37-9AAEF61AA6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A1FFA4C-06E9-4F02-9704-7A07B3D1778F}"/>
              </a:ext>
            </a:extLst>
          </p:cNvPr>
          <p:cNvSpPr txBox="1"/>
          <p:nvPr/>
        </p:nvSpPr>
        <p:spPr>
          <a:xfrm>
            <a:off x="1755628" y="1165609"/>
            <a:ext cx="5814413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Uma clareira foi aberta,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pra iluminar a estrada tão incerta.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Dois seres se completavam,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atingidos pela flecha certa.</a:t>
            </a:r>
          </a:p>
        </p:txBody>
      </p:sp>
    </p:spTree>
    <p:extLst>
      <p:ext uri="{BB962C8B-B14F-4D97-AF65-F5344CB8AC3E}">
        <p14:creationId xmlns:p14="http://schemas.microsoft.com/office/powerpoint/2010/main" val="287673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randomBar dir="vert"/>
      </p:transition>
    </mc:Choice>
    <mc:Fallback>
      <p:transition spd="slow" advTm="12000">
        <p:randomBar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flor, vaso, comida&#10;&#10;Descrição gerada automaticamente">
            <a:extLst>
              <a:ext uri="{FF2B5EF4-FFF2-40B4-BE49-F238E27FC236}">
                <a16:creationId xmlns:a16="http://schemas.microsoft.com/office/drawing/2014/main" id="{AC3F63C4-51A5-4660-9C37-9AAEF61AA6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96D4DAD-8781-4DBF-864E-04C3ABD9BE38}"/>
              </a:ext>
            </a:extLst>
          </p:cNvPr>
          <p:cNvSpPr txBox="1"/>
          <p:nvPr/>
        </p:nvSpPr>
        <p:spPr>
          <a:xfrm>
            <a:off x="2375713" y="1205803"/>
            <a:ext cx="4768678" cy="23391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Provocante atrito dos astros.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desejo incalculável!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Riqueza em lastros.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Doce sensação! Mel.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04388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randomBar dir="vert"/>
      </p:transition>
    </mc:Choice>
    <mc:Fallback>
      <p:transition spd="slow" advTm="9000">
        <p:randomBa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flor, vaso, comida&#10;&#10;Descrição gerada automaticamente">
            <a:extLst>
              <a:ext uri="{FF2B5EF4-FFF2-40B4-BE49-F238E27FC236}">
                <a16:creationId xmlns:a16="http://schemas.microsoft.com/office/drawing/2014/main" id="{AC3F63C4-51A5-4660-9C37-9AAEF61AA6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em pé, mesa, água, frente&#10;&#10;Descrição gerada automaticamente">
            <a:extLst>
              <a:ext uri="{FF2B5EF4-FFF2-40B4-BE49-F238E27FC236}">
                <a16:creationId xmlns:a16="http://schemas.microsoft.com/office/drawing/2014/main" id="{52996FEB-0D03-4D5B-BEA2-8A12AD9C40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949" y="0"/>
            <a:ext cx="6985591" cy="4444409"/>
          </a:xfrm>
          <a:prstGeom prst="rect">
            <a:avLst/>
          </a:prstGeom>
          <a:effectLst>
            <a:softEdge rad="584200"/>
          </a:effectLst>
        </p:spPr>
      </p:pic>
    </p:spTree>
    <p:extLst>
      <p:ext uri="{BB962C8B-B14F-4D97-AF65-F5344CB8AC3E}">
        <p14:creationId xmlns:p14="http://schemas.microsoft.com/office/powerpoint/2010/main" val="404391855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7000" advTm="4000">
        <p159:morph option="byWord"/>
      </p:transition>
    </mc:Choice>
    <mc:Fallback>
      <p:transition spd="slow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flor, vaso, comida&#10;&#10;Descrição gerada automaticamente">
            <a:extLst>
              <a:ext uri="{FF2B5EF4-FFF2-40B4-BE49-F238E27FC236}">
                <a16:creationId xmlns:a16="http://schemas.microsoft.com/office/drawing/2014/main" id="{AC3F63C4-51A5-4660-9C37-9AAEF61AA6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C92CDEA-F61A-48E7-BE40-455AEDEEBBD2}"/>
              </a:ext>
            </a:extLst>
          </p:cNvPr>
          <p:cNvSpPr txBox="1"/>
          <p:nvPr/>
        </p:nvSpPr>
        <p:spPr>
          <a:xfrm>
            <a:off x="1972648" y="1487157"/>
            <a:ext cx="560961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Abrigava-me feliz em teus braços,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 você desapareceu no espaço.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Agora me diz:-O que eu faço?</a:t>
            </a:r>
          </a:p>
        </p:txBody>
      </p:sp>
    </p:spTree>
    <p:extLst>
      <p:ext uri="{BB962C8B-B14F-4D97-AF65-F5344CB8AC3E}">
        <p14:creationId xmlns:p14="http://schemas.microsoft.com/office/powerpoint/2010/main" val="1779560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randomBar dir="vert"/>
      </p:transition>
    </mc:Choice>
    <mc:Fallback>
      <p:transition spd="slow" advTm="8000">
        <p:randomBar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flor, vaso, comida&#10;&#10;Descrição gerada automaticamente">
            <a:extLst>
              <a:ext uri="{FF2B5EF4-FFF2-40B4-BE49-F238E27FC236}">
                <a16:creationId xmlns:a16="http://schemas.microsoft.com/office/drawing/2014/main" id="{AC3F63C4-51A5-4660-9C37-9AAEF61AA6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1EE7E80-3B69-4F41-AAE7-C89B3E2DE5A1}"/>
              </a:ext>
            </a:extLst>
          </p:cNvPr>
          <p:cNvSpPr txBox="1"/>
          <p:nvPr/>
        </p:nvSpPr>
        <p:spPr>
          <a:xfrm>
            <a:off x="2084492" y="1175656"/>
            <a:ext cx="497501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escasso tempo se perde,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nas brumas desta ilusão.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Tu te ausentas dos anseios,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um dia, sentiste no enleio.</a:t>
            </a:r>
          </a:p>
        </p:txBody>
      </p:sp>
    </p:spTree>
    <p:extLst>
      <p:ext uri="{BB962C8B-B14F-4D97-AF65-F5344CB8AC3E}">
        <p14:creationId xmlns:p14="http://schemas.microsoft.com/office/powerpoint/2010/main" val="1553374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randomBar dir="vert"/>
      </p:transition>
    </mc:Choice>
    <mc:Fallback>
      <p:transition spd="slow" advTm="10000">
        <p:randomBar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flor, vaso, comida&#10;&#10;Descrição gerada automaticamente">
            <a:extLst>
              <a:ext uri="{FF2B5EF4-FFF2-40B4-BE49-F238E27FC236}">
                <a16:creationId xmlns:a16="http://schemas.microsoft.com/office/drawing/2014/main" id="{AC3F63C4-51A5-4660-9C37-9AAEF61AA6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em pé com vestido&#10;&#10;Descrição gerada automaticamente">
            <a:extLst>
              <a:ext uri="{FF2B5EF4-FFF2-40B4-BE49-F238E27FC236}">
                <a16:creationId xmlns:a16="http://schemas.microsoft.com/office/drawing/2014/main" id="{83214F70-F90F-46C5-9AD3-5A44EF6BA0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344" y="432895"/>
            <a:ext cx="6810703" cy="3907878"/>
          </a:xfrm>
          <a:prstGeom prst="rect">
            <a:avLst/>
          </a:prstGeom>
          <a:effectLst>
            <a:softEdge rad="254000"/>
          </a:effectLst>
        </p:spPr>
      </p:pic>
    </p:spTree>
    <p:extLst>
      <p:ext uri="{BB962C8B-B14F-4D97-AF65-F5344CB8AC3E}">
        <p14:creationId xmlns:p14="http://schemas.microsoft.com/office/powerpoint/2010/main" val="315601192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7000" advTm="4000">
        <p159:morph option="byChar"/>
      </p:transition>
    </mc:Choice>
    <mc:Fallback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flor, vaso, comida&#10;&#10;Descrição gerada automaticamente">
            <a:extLst>
              <a:ext uri="{FF2B5EF4-FFF2-40B4-BE49-F238E27FC236}">
                <a16:creationId xmlns:a16="http://schemas.microsoft.com/office/drawing/2014/main" id="{AC3F63C4-51A5-4660-9C37-9AAEF61AA6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A836CAE-4EDA-4F7C-99B8-B31E55E950D1}"/>
              </a:ext>
            </a:extLst>
          </p:cNvPr>
          <p:cNvSpPr txBox="1"/>
          <p:nvPr/>
        </p:nvSpPr>
        <p:spPr>
          <a:xfrm>
            <a:off x="1387546" y="1356528"/>
            <a:ext cx="6569427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Hipnotizada, cega, navego.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Carrego o sonho azul de sutil linimento.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Quero ainda provar do mel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 incalculável alimento.</a:t>
            </a:r>
          </a:p>
        </p:txBody>
      </p:sp>
    </p:spTree>
    <p:extLst>
      <p:ext uri="{BB962C8B-B14F-4D97-AF65-F5344CB8AC3E}">
        <p14:creationId xmlns:p14="http://schemas.microsoft.com/office/powerpoint/2010/main" val="4215703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randomBar dir="vert"/>
      </p:transition>
    </mc:Choice>
    <mc:Fallback>
      <p:transition spd="slow" advTm="12000">
        <p:randomBar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flor, vaso, comida&#10;&#10;Descrição gerada automaticamente">
            <a:extLst>
              <a:ext uri="{FF2B5EF4-FFF2-40B4-BE49-F238E27FC236}">
                <a16:creationId xmlns:a16="http://schemas.microsoft.com/office/drawing/2014/main" id="{AC3F63C4-51A5-4660-9C37-9AAEF61AA6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cachorro, comida, comendo, segurando&#10;&#10;Descrição gerada automaticamente">
            <a:extLst>
              <a:ext uri="{FF2B5EF4-FFF2-40B4-BE49-F238E27FC236}">
                <a16:creationId xmlns:a16="http://schemas.microsoft.com/office/drawing/2014/main" id="{544AE5A5-ACC4-4745-B213-80D370D5AF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7062" y="399392"/>
            <a:ext cx="6390290" cy="3920359"/>
          </a:xfrm>
          <a:prstGeom prst="rect">
            <a:avLst/>
          </a:prstGeom>
          <a:effectLst>
            <a:softEdge rad="266700"/>
          </a:effectLst>
        </p:spPr>
      </p:pic>
    </p:spTree>
    <p:extLst>
      <p:ext uri="{BB962C8B-B14F-4D97-AF65-F5344CB8AC3E}">
        <p14:creationId xmlns:p14="http://schemas.microsoft.com/office/powerpoint/2010/main" val="368539288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7000" advTm="4000">
        <p159:morph option="byObject"/>
      </p:transition>
    </mc:Choice>
    <mc:Fallback>
      <p:transition spd="slow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Uma imagem contendo vestido, mulher, casamento, cabelo&#10;&#10;Descrição gerada automaticamente">
            <a:extLst>
              <a:ext uri="{FF2B5EF4-FFF2-40B4-BE49-F238E27FC236}">
                <a16:creationId xmlns:a16="http://schemas.microsoft.com/office/drawing/2014/main" id="{7A026348-3FDC-4F03-8105-E63D7D3910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F7B088A-E592-43BB-A799-C9EFEF62D9D5}"/>
              </a:ext>
            </a:extLst>
          </p:cNvPr>
          <p:cNvSpPr txBox="1"/>
          <p:nvPr/>
        </p:nvSpPr>
        <p:spPr>
          <a:xfrm>
            <a:off x="994786" y="4702629"/>
            <a:ext cx="25426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Vanderli</a:t>
            </a:r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Granatto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353C2E47-9044-4706-ABED-37743C99E6CD}"/>
              </a:ext>
            </a:extLst>
          </p:cNvPr>
          <p:cNvSpPr txBox="1"/>
          <p:nvPr/>
        </p:nvSpPr>
        <p:spPr>
          <a:xfrm>
            <a:off x="5998866" y="4702629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26430449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drape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esa, flor, vaso, comida&#10;&#10;Descrição gerada automaticamente">
            <a:extLst>
              <a:ext uri="{FF2B5EF4-FFF2-40B4-BE49-F238E27FC236}">
                <a16:creationId xmlns:a16="http://schemas.microsoft.com/office/drawing/2014/main" id="{AC3F63C4-51A5-4660-9C37-9AAEF61AA6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9D55BA5-1322-4DBB-A634-4456FD88B2BC}"/>
              </a:ext>
            </a:extLst>
          </p:cNvPr>
          <p:cNvSpPr txBox="1"/>
          <p:nvPr/>
        </p:nvSpPr>
        <p:spPr>
          <a:xfrm>
            <a:off x="1881014" y="753626"/>
            <a:ext cx="5745484" cy="34470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0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Vanderli</a:t>
            </a: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Granatto</a:t>
            </a:r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Música:Francis</a:t>
            </a: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Goya- </a:t>
            </a:r>
            <a:r>
              <a:rPr lang="pt-BR" sz="20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When</a:t>
            </a: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Tell</a:t>
            </a: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Me </a:t>
            </a:r>
            <a:r>
              <a:rPr lang="pt-BR" sz="20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That</a:t>
            </a: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Love Me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960983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peelOff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181</TotalTime>
  <Words>225</Words>
  <Application>Microsoft Office PowerPoint</Application>
  <PresentationFormat>Apresentação na tela (16:9)</PresentationFormat>
  <Paragraphs>40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2" baseType="lpstr">
      <vt:lpstr>Algerian</vt:lpstr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</cp:lastModifiedBy>
  <cp:revision>14</cp:revision>
  <dcterms:created xsi:type="dcterms:W3CDTF">2020-05-20T01:34:53Z</dcterms:created>
  <dcterms:modified xsi:type="dcterms:W3CDTF">2020-07-07T00:38:18Z</dcterms:modified>
</cp:coreProperties>
</file>