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65" r:id="rId3"/>
    <p:sldId id="257" r:id="rId4"/>
    <p:sldId id="266" r:id="rId5"/>
    <p:sldId id="260" r:id="rId6"/>
    <p:sldId id="267" r:id="rId7"/>
    <p:sldId id="268" r:id="rId8"/>
    <p:sldId id="271" r:id="rId9"/>
    <p:sldId id="264" r:id="rId10"/>
    <p:sldId id="272" r:id="rId11"/>
    <p:sldId id="270" r:id="rId12"/>
    <p:sldId id="273" r:id="rId13"/>
    <p:sldId id="258" r:id="rId14"/>
    <p:sldId id="269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D1CB6F-BB95-4603-93DD-FAEE9E5FD3DC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58448F-00B2-4596-A72A-DA55CA349FD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30118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58448F-00B2-4596-A72A-DA55CA349FDA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094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58448F-00B2-4596-A72A-DA55CA349FDA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2355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6157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3922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4651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2133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6397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8351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5501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6726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0745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3849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7996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6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D62D0-070F-4B38-BD99-559931BF324D}" type="datetimeFigureOut">
              <a:rPr lang="pt-BR" smtClean="0"/>
              <a:t>10/12/2023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DF949-5EE5-42D4-904C-6DB544AF34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3973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D0CB415-1BF2-E179-FB84-C54D1606D4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02-ERNESO CORTAZAR ETERNITY">
            <a:hlinkClick r:id="" action="ppaction://media"/>
            <a:extLst>
              <a:ext uri="{FF2B5EF4-FFF2-40B4-BE49-F238E27FC236}">
                <a16:creationId xmlns:a16="http://schemas.microsoft.com/office/drawing/2014/main" id="{410B1003-CF2B-5E2B-DB5F-8C2CC4E594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112875" y="21499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077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CD38AA6-79E0-29A8-9D24-E65F23E6B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601D0AF-3BA0-5924-E505-40930069B5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07" b="6307"/>
          <a:stretch/>
        </p:blipFill>
        <p:spPr>
          <a:xfrm>
            <a:off x="516988" y="0"/>
            <a:ext cx="836676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92201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curtains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C420F28-C696-2B50-7570-DFFF121A97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5D52D1C-0666-F6BE-76F8-34647B22C8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5" t="2909" r="2375" b="2909"/>
          <a:stretch/>
        </p:blipFill>
        <p:spPr>
          <a:xfrm rot="5400000">
            <a:off x="2000250" y="-1674936"/>
            <a:ext cx="5143500" cy="849337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B1E1F4A-6B57-6733-E60A-F0F9E3F263F7}"/>
              </a:ext>
            </a:extLst>
          </p:cNvPr>
          <p:cNvSpPr/>
          <p:nvPr/>
        </p:nvSpPr>
        <p:spPr>
          <a:xfrm>
            <a:off x="1571310" y="1571353"/>
            <a:ext cx="5655968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Coração Só Fala Para Quem Sabe Ouvir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588CEEF-BCC6-3431-62A8-4BEC0185D16B}"/>
              </a:ext>
            </a:extLst>
          </p:cNvPr>
          <p:cNvSpPr/>
          <p:nvPr/>
        </p:nvSpPr>
        <p:spPr>
          <a:xfrm>
            <a:off x="2741868" y="3011178"/>
            <a:ext cx="3314850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Sidnei Piedade</a:t>
            </a:r>
          </a:p>
        </p:txBody>
      </p:sp>
    </p:spTree>
    <p:extLst>
      <p:ext uri="{BB962C8B-B14F-4D97-AF65-F5344CB8AC3E}">
        <p14:creationId xmlns:p14="http://schemas.microsoft.com/office/powerpoint/2010/main" val="93004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14:flip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614CE65-B188-E3BC-90EA-FF021AA1F9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5BD4CAA-F8D7-C92C-8329-B70AA8726F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747" b="11747"/>
          <a:stretch/>
        </p:blipFill>
        <p:spPr>
          <a:xfrm>
            <a:off x="422032" y="0"/>
            <a:ext cx="839841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8817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r"/>
      </p:transition>
    </mc:Choice>
    <mc:Fallback xmlns="">
      <p:transition spd="slow" advTm="2000">
        <p:push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42F417B6-4729-C5D6-5E5D-F50AD4694DAF}"/>
              </a:ext>
            </a:extLst>
          </p:cNvPr>
          <p:cNvSpPr txBox="1"/>
          <p:nvPr/>
        </p:nvSpPr>
        <p:spPr>
          <a:xfrm>
            <a:off x="1442130" y="928469"/>
            <a:ext cx="5759910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Através dos seus olhos eu vejo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sentido da vida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Descrevendo todo o seu valor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água que molha seu corpo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Brotando a flor mais linda e rara que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encontra uma vez na vida.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F5A26F0-5708-D376-7205-21D8B119C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14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randomBar dir="vert"/>
      </p:transition>
    </mc:Choice>
    <mc:Fallback xmlns="">
      <p:transition spd="slow" advTm="12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31D3B72-510A-343B-8627-B1069FC7C4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F80405B-50F5-25B0-0BE4-60F71C5C1E1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312" b="10312"/>
          <a:stretch/>
        </p:blipFill>
        <p:spPr>
          <a:xfrm>
            <a:off x="337625" y="0"/>
            <a:ext cx="844061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541950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prestige"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0BC8FC4-17C4-0AC0-2802-965112D6A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7469EAB-2AE3-0F57-312A-7688E356F990}"/>
              </a:ext>
            </a:extLst>
          </p:cNvPr>
          <p:cNvSpPr txBox="1"/>
          <p:nvPr/>
        </p:nvSpPr>
        <p:spPr>
          <a:xfrm>
            <a:off x="1651423" y="875132"/>
            <a:ext cx="564128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Perdoe-me por ter me apaixonado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por você invadindo a sua vida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só quero o seu coração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batendo junto com o meu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Sentindo protegido pelo seu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o propósito de minha vida.</a:t>
            </a:r>
          </a:p>
        </p:txBody>
      </p:sp>
    </p:spTree>
    <p:extLst>
      <p:ext uri="{BB962C8B-B14F-4D97-AF65-F5344CB8AC3E}">
        <p14:creationId xmlns:p14="http://schemas.microsoft.com/office/powerpoint/2010/main" val="343221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randomBar dir="vert"/>
      </p:transition>
    </mc:Choice>
    <mc:Fallback xmlns="">
      <p:transition spd="slow" advTm="12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31D3B72-510A-343B-8627-B1069FC7C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482308C-10DE-F51E-6484-A64F514E65C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094" b="7094"/>
          <a:stretch/>
        </p:blipFill>
        <p:spPr>
          <a:xfrm>
            <a:off x="348175" y="0"/>
            <a:ext cx="843006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0875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 dir="ld"/>
      </p:transition>
    </mc:Choice>
    <mc:Fallback xmlns="">
      <p:transition spd="slow" advTm="2000">
        <p:pull dir="l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0BC8FC4-17C4-0AC0-2802-965112D6A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1F42C625-F6A8-E218-D82B-8A4DE780A11C}"/>
              </a:ext>
            </a:extLst>
          </p:cNvPr>
          <p:cNvSpPr txBox="1"/>
          <p:nvPr/>
        </p:nvSpPr>
        <p:spPr>
          <a:xfrm>
            <a:off x="1557393" y="896816"/>
            <a:ext cx="6029215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beleza mais linda que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olhos já viram,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seu jeito meigo me conquistou,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você foi a primeira eu também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me escondeu eu te achei,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coração vibra e minha alma sorri.</a:t>
            </a:r>
          </a:p>
        </p:txBody>
      </p:sp>
    </p:spTree>
    <p:extLst>
      <p:ext uri="{BB962C8B-B14F-4D97-AF65-F5344CB8AC3E}">
        <p14:creationId xmlns:p14="http://schemas.microsoft.com/office/powerpoint/2010/main" val="295022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randomBar dir="vert"/>
      </p:transition>
    </mc:Choice>
    <mc:Fallback>
      <p:transition spd="slow" advTm="11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31D3B72-510A-343B-8627-B1069FC7C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53493AC5-FF41-CF1F-46A6-EAB95EB69F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4" b="7854"/>
          <a:stretch/>
        </p:blipFill>
        <p:spPr>
          <a:xfrm>
            <a:off x="432581" y="0"/>
            <a:ext cx="836676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5037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3000">
        <p14:vortex dir="r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0BC8FC4-17C4-0AC0-2802-965112D6A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2EFA1FF-8DC7-F063-298B-5E1D3312C2CB}"/>
              </a:ext>
            </a:extLst>
          </p:cNvPr>
          <p:cNvSpPr txBox="1"/>
          <p:nvPr/>
        </p:nvSpPr>
        <p:spPr>
          <a:xfrm>
            <a:off x="1873015" y="369278"/>
            <a:ext cx="4971233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chamando por mim o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 amor não tem fim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serei uma lágrima sua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nasci, vivi e fui muito feliz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criatura mais linda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queria ter e agora tenho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coração só fala para quem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 ouvir trazendo a  resposta.</a:t>
            </a:r>
          </a:p>
        </p:txBody>
      </p:sp>
    </p:spTree>
    <p:extLst>
      <p:ext uri="{BB962C8B-B14F-4D97-AF65-F5344CB8AC3E}">
        <p14:creationId xmlns:p14="http://schemas.microsoft.com/office/powerpoint/2010/main" val="13764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:randomBar dir="vert"/>
      </p:transition>
    </mc:Choice>
    <mc:Fallback xmlns="">
      <p:transition spd="slow" advTm="14000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31D3B72-510A-343B-8627-B1069FC7C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18530E8-F64C-F8C3-C1D6-A4CC3D4F45C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155" b="17155"/>
          <a:stretch/>
        </p:blipFill>
        <p:spPr>
          <a:xfrm>
            <a:off x="295421" y="0"/>
            <a:ext cx="865163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9779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FC7B2D3D-AB21-8389-6725-08F97D1ACC1C}"/>
              </a:ext>
            </a:extLst>
          </p:cNvPr>
          <p:cNvSpPr txBox="1"/>
          <p:nvPr/>
        </p:nvSpPr>
        <p:spPr>
          <a:xfrm>
            <a:off x="1326445" y="4649491"/>
            <a:ext cx="1980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Sidnei Piedade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8D316368-7A03-8E1D-CF3E-D9309FA4C60E}"/>
              </a:ext>
            </a:extLst>
          </p:cNvPr>
          <p:cNvSpPr txBox="1"/>
          <p:nvPr/>
        </p:nvSpPr>
        <p:spPr>
          <a:xfrm>
            <a:off x="6298810" y="4638017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3DE05540-7CAB-8CF5-783D-9EBDD77CBB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59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dir="u" isContent="1" isInverted="1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0BC8FC4-17C4-0AC0-2802-965112D6A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C1D4C66-7649-603B-5C02-DD0F13C97ECA}"/>
              </a:ext>
            </a:extLst>
          </p:cNvPr>
          <p:cNvSpPr txBox="1"/>
          <p:nvPr/>
        </p:nvSpPr>
        <p:spPr>
          <a:xfrm>
            <a:off x="1068361" y="485335"/>
            <a:ext cx="6436377" cy="39646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Isnard Castello Branco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Ernesto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Cortazar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Eternity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55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2170299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window dir="vert"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332</TotalTime>
  <Words>228</Words>
  <Application>Microsoft Office PowerPoint</Application>
  <PresentationFormat>Apresentação na tela (16:9)</PresentationFormat>
  <Paragraphs>41</Paragraphs>
  <Slides>14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2023-11-28T23:37:45Z</dcterms:created>
  <dcterms:modified xsi:type="dcterms:W3CDTF">2023-12-10T17:00:10Z</dcterms:modified>
</cp:coreProperties>
</file>