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7" r:id="rId4"/>
    <p:sldId id="261" r:id="rId5"/>
    <p:sldId id="269" r:id="rId6"/>
    <p:sldId id="260" r:id="rId7"/>
    <p:sldId id="270" r:id="rId8"/>
    <p:sldId id="265" r:id="rId9"/>
    <p:sldId id="271" r:id="rId10"/>
    <p:sldId id="262" r:id="rId11"/>
    <p:sldId id="272" r:id="rId12"/>
    <p:sldId id="259" r:id="rId13"/>
    <p:sldId id="258" r:id="rId14"/>
    <p:sldId id="268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0449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0405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4509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9076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3172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324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0610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074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777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7432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4533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2786C-2CDC-49E2-8EAD-DB527F6585D5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63BF8-895A-4938-8FCB-6BFB45FA1B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5471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Yann Tiersen - Porz Goret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44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128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81" b="1308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9" t="9012" r="7949" b="9012"/>
          <a:stretch/>
        </p:blipFill>
        <p:spPr>
          <a:xfrm>
            <a:off x="214309" y="103836"/>
            <a:ext cx="8577774" cy="4935828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5" name="Retângulo 4"/>
          <p:cNvSpPr/>
          <p:nvPr/>
        </p:nvSpPr>
        <p:spPr>
          <a:xfrm>
            <a:off x="2133672" y="1351328"/>
            <a:ext cx="4876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Sonhos Sem Fim</a:t>
            </a:r>
            <a:endParaRPr lang="pt-BR" sz="5400" b="1" cap="none" spc="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316512" y="2888298"/>
            <a:ext cx="251097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Laura Lopes</a:t>
            </a:r>
            <a:endParaRPr lang="pt-BR" sz="5400" b="1" cap="none" spc="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36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6000">
        <p14:window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690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">
        <p15:prstTrans prst="fallOve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601314" y="1371600"/>
            <a:ext cx="297068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Acalenta o coração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 sem fim...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esperança de um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 os alcançar...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o destino deixar!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07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28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203792" y="1138136"/>
            <a:ext cx="363112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ainda assim,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confiança prossigo,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poder um dia abraçar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sonho antigo...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reflexão me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detenho e esmoreço!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62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93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205261" y="885217"/>
            <a:ext cx="374012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sonhos sem fim,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desbotados se apagaram!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não os reconheço!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Busco um novo verso,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preencha o espaço,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deste meu universo, 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que me debato!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06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73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pull dir="r"/>
      </p:transition>
    </mc:Choice>
    <mc:Fallback xmlns="">
      <p:transition spd="slow" advTm="3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066575" y="972766"/>
            <a:ext cx="411843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cada palavra escrita,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alimenta a ilusão... 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vai aflorando outro tema,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fazer novo poema,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alma dita ao coração!</a:t>
            </a:r>
          </a:p>
          <a:p>
            <a:pPr algn="ctr"/>
            <a:endParaRPr lang="pt-BR" sz="32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76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70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215957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719865" y="4620280"/>
            <a:ext cx="1794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228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pageCurlSingle" invX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93460" y="758758"/>
            <a:ext cx="5957080" cy="38702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Yann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Tiersen-Porz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Goret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54346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0000">
        <p15:prstTrans prst="drap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AURA" id="{EE896298-E82F-407A-8165-6CC7C369D08F}" vid="{CC1A696D-3556-4B8E-B109-519D7BAFED1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</TotalTime>
  <Words>151</Words>
  <Application>Microsoft Office PowerPoint</Application>
  <PresentationFormat>Apresentação na tela (16:9)</PresentationFormat>
  <Paragraphs>41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Century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2018-11-18T21:14:18Z</dcterms:created>
  <dcterms:modified xsi:type="dcterms:W3CDTF">2018-11-19T01:28:14Z</dcterms:modified>
</cp:coreProperties>
</file>