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70" r:id="rId4"/>
    <p:sldId id="271" r:id="rId5"/>
    <p:sldId id="258" r:id="rId6"/>
    <p:sldId id="257" r:id="rId7"/>
    <p:sldId id="261" r:id="rId8"/>
    <p:sldId id="266" r:id="rId9"/>
    <p:sldId id="262" r:id="rId10"/>
    <p:sldId id="267" r:id="rId11"/>
    <p:sldId id="263" r:id="rId12"/>
    <p:sldId id="268" r:id="rId13"/>
    <p:sldId id="264" r:id="rId14"/>
    <p:sldId id="269" r:id="rId15"/>
    <p:sldId id="259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35BF-7C1A-4867-9BFE-CEF7E34567CF}" type="datetimeFigureOut">
              <a:rPr lang="pt-BR" smtClean="0"/>
              <a:t>01/02/2019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FB92-9CCF-4F88-A2E4-BFDF6C3F7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2950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35BF-7C1A-4867-9BFE-CEF7E34567CF}" type="datetimeFigureOut">
              <a:rPr lang="pt-BR" smtClean="0"/>
              <a:t>01/02/2019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FB92-9CCF-4F88-A2E4-BFDF6C3F7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3909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35BF-7C1A-4867-9BFE-CEF7E34567CF}" type="datetimeFigureOut">
              <a:rPr lang="pt-BR" smtClean="0"/>
              <a:t>01/02/2019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FB92-9CCF-4F88-A2E4-BFDF6C3F7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7439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35BF-7C1A-4867-9BFE-CEF7E34567CF}" type="datetimeFigureOut">
              <a:rPr lang="pt-BR" smtClean="0"/>
              <a:t>01/02/2019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FB92-9CCF-4F88-A2E4-BFDF6C3F7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4195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35BF-7C1A-4867-9BFE-CEF7E34567CF}" type="datetimeFigureOut">
              <a:rPr lang="pt-BR" smtClean="0"/>
              <a:t>01/02/2019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FB92-9CCF-4F88-A2E4-BFDF6C3F7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2923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35BF-7C1A-4867-9BFE-CEF7E34567CF}" type="datetimeFigureOut">
              <a:rPr lang="pt-BR" smtClean="0"/>
              <a:t>01/02/2019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FB92-9CCF-4F88-A2E4-BFDF6C3F7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7265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35BF-7C1A-4867-9BFE-CEF7E34567CF}" type="datetimeFigureOut">
              <a:rPr lang="pt-BR" smtClean="0"/>
              <a:t>01/02/2019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FB92-9CCF-4F88-A2E4-BFDF6C3F7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7998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35BF-7C1A-4867-9BFE-CEF7E34567CF}" type="datetimeFigureOut">
              <a:rPr lang="pt-BR" smtClean="0"/>
              <a:t>01/02/2019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FB92-9CCF-4F88-A2E4-BFDF6C3F7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2182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35BF-7C1A-4867-9BFE-CEF7E34567CF}" type="datetimeFigureOut">
              <a:rPr lang="pt-BR" smtClean="0"/>
              <a:t>01/02/2019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FB92-9CCF-4F88-A2E4-BFDF6C3F7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1755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35BF-7C1A-4867-9BFE-CEF7E34567CF}" type="datetimeFigureOut">
              <a:rPr lang="pt-BR" smtClean="0"/>
              <a:t>01/02/2019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FB92-9CCF-4F88-A2E4-BFDF6C3F7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4582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35BF-7C1A-4867-9BFE-CEF7E34567CF}" type="datetimeFigureOut">
              <a:rPr lang="pt-BR" smtClean="0"/>
              <a:t>01/02/2019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FB92-9CCF-4F88-A2E4-BFDF6C3F7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9645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  <a:alpha val="6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935BF-7C1A-4867-9BFE-CEF7E34567CF}" type="datetimeFigureOut">
              <a:rPr lang="pt-BR" smtClean="0"/>
              <a:t>01/02/2019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CFB92-9CCF-4F88-A2E4-BFDF6C3F7F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1103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Everything I D - Francis Goya -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4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88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442477" y="658867"/>
            <a:ext cx="575407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Clevane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Pessoa de Araújo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Lopes</a:t>
            </a:r>
          </a:p>
          <a:p>
            <a:pPr algn="ctr"/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 Escritora, poeta, psicóloga e artista visual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É autora de dez livros de contos, 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poemas 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ainda 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literatura 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infantil. 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Participa 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mais de cem antologias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Premiada no Brasil e no Exterior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Acadêmica na Academia Feminina Mineira de 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Letras,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(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cadeira11, 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Cecília Meireles). 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ALACIB (Cad. 11, Laís Corrêa de Araújo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), 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pertence a várias outras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qualidade de correspondente.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227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2000">
        <p15:prstTrans prst="curtains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858945" y="1336990"/>
            <a:ext cx="5747657" cy="12347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Sustentável Leveza dos Apaixonados</a:t>
            </a:r>
            <a:endParaRPr lang="pt-BR" sz="5400" b="1" cap="none" spc="0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559444" y="2934295"/>
            <a:ext cx="402511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Clevane</a:t>
            </a:r>
            <a:r>
              <a:rPr lang="pt-BR" sz="5400" b="1" cap="none" spc="0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Pessoa de Araújo Lopes</a:t>
            </a:r>
            <a:endParaRPr lang="pt-BR" sz="5400" b="1" cap="none" spc="0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254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push dir="u"/>
      </p:transition>
    </mc:Choice>
    <mc:Fallback>
      <p:transition spd="slow" advTm="9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7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519059" y="1294477"/>
            <a:ext cx="516660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Apaixonados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têm os pés no chão,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tais quais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pares flutuando de </a:t>
            </a:r>
            <a:r>
              <a:rPr lang="pt-BR" sz="32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Chagall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interpretava:</a:t>
            </a:r>
          </a:p>
        </p:txBody>
      </p:sp>
    </p:spTree>
    <p:extLst>
      <p:ext uri="{BB962C8B-B14F-4D97-AF65-F5344CB8AC3E}">
        <p14:creationId xmlns:p14="http://schemas.microsoft.com/office/powerpoint/2010/main" val="1999062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trips/>
      </p:transition>
    </mc:Choice>
    <mc:Fallback>
      <p:transition spd="slow" advTm="8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07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ageCurlSing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157291" y="1371600"/>
            <a:ext cx="374814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essa leveza misteriosa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plumas,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anjos-pássaros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invisíveis asas...</a:t>
            </a:r>
          </a:p>
        </p:txBody>
      </p:sp>
    </p:spTree>
    <p:extLst>
      <p:ext uri="{BB962C8B-B14F-4D97-AF65-F5344CB8AC3E}">
        <p14:creationId xmlns:p14="http://schemas.microsoft.com/office/powerpoint/2010/main" val="1892775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strips/>
      </p:transition>
    </mc:Choice>
    <mc:Fallback>
      <p:transition spd="slow" advTm="7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926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ageCurlSing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882784" y="1048256"/>
            <a:ext cx="453701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Apaixonados são avoados,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avoantes,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voadores</a:t>
            </a:r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atiradores</a:t>
            </a:r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 arribaçãs.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Alimentam-se de </a:t>
            </a:r>
            <a:r>
              <a:rPr lang="pt-BR" sz="32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prana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mel e de maçãs...</a:t>
            </a:r>
          </a:p>
        </p:txBody>
      </p:sp>
    </p:spTree>
    <p:extLst>
      <p:ext uri="{BB962C8B-B14F-4D97-AF65-F5344CB8AC3E}">
        <p14:creationId xmlns:p14="http://schemas.microsoft.com/office/powerpoint/2010/main" val="333369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14:prism isContent="1" isInverted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03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822177" y="1429966"/>
            <a:ext cx="479406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misteriosa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praga dos pecados originais,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lhes acena irresistivelmente.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deixam-se levar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descobrir enfim</a:t>
            </a:r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177199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trips/>
      </p:transition>
    </mc:Choice>
    <mc:Fallback>
      <p:transition spd="slow" advTm="9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295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630433" y="924128"/>
            <a:ext cx="4641975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amar nunca é pecar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jamais serão pecadores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sim amantes-amados,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amados- amantes...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</a:t>
            </a:r>
          </a:p>
          <a:p>
            <a:pPr algn="ctr"/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Clevane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Pessoa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Araújo Lopes</a:t>
            </a:r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261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flythrough dir="out" hasBounce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338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ageCurlSing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53273" y="379379"/>
            <a:ext cx="530465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Clevane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Pessoa de Araújo Lopes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(Belo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Horizonte-MG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)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Everything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I D-Francis Goya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24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www.sergrasan.com/cleoslides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468820" y="3057035"/>
            <a:ext cx="387356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 Menegatt Goelzer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8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pan dir="u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304</TotalTime>
  <Words>227</Words>
  <Application>Microsoft Office PowerPoint</Application>
  <PresentationFormat>Apresentação na tela (16:9)</PresentationFormat>
  <Paragraphs>51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Courgette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22</cp:revision>
  <dcterms:created xsi:type="dcterms:W3CDTF">2019-01-31T01:09:48Z</dcterms:created>
  <dcterms:modified xsi:type="dcterms:W3CDTF">2019-02-01T17:32:22Z</dcterms:modified>
</cp:coreProperties>
</file>