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78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7" r:id="rId20"/>
    <p:sldId id="274" r:id="rId21"/>
    <p:sldId id="275" r:id="rId22"/>
    <p:sldId id="276" r:id="rId23"/>
    <p:sldId id="258" r:id="rId2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A61EC-8670-4DEB-B5AA-6698A664E729}" type="datetimeFigureOut">
              <a:rPr lang="pt-BR" smtClean="0"/>
              <a:t>12/09/2018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FA43F-CF33-4666-9277-1CEFED6A5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406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A61EC-8670-4DEB-B5AA-6698A664E729}" type="datetimeFigureOut">
              <a:rPr lang="pt-BR" smtClean="0"/>
              <a:t>12/09/2018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FA43F-CF33-4666-9277-1CEFED6A5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6899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A61EC-8670-4DEB-B5AA-6698A664E729}" type="datetimeFigureOut">
              <a:rPr lang="pt-BR" smtClean="0"/>
              <a:t>12/09/2018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FA43F-CF33-4666-9277-1CEFED6A5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6096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A61EC-8670-4DEB-B5AA-6698A664E729}" type="datetimeFigureOut">
              <a:rPr lang="pt-BR" smtClean="0"/>
              <a:t>12/09/2018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FA43F-CF33-4666-9277-1CEFED6A5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9134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A61EC-8670-4DEB-B5AA-6698A664E729}" type="datetimeFigureOut">
              <a:rPr lang="pt-BR" smtClean="0"/>
              <a:t>12/09/2018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FA43F-CF33-4666-9277-1CEFED6A5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54912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A61EC-8670-4DEB-B5AA-6698A664E729}" type="datetimeFigureOut">
              <a:rPr lang="pt-BR" smtClean="0"/>
              <a:t>12/09/2018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FA43F-CF33-4666-9277-1CEFED6A5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1895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A61EC-8670-4DEB-B5AA-6698A664E729}" type="datetimeFigureOut">
              <a:rPr lang="pt-BR" smtClean="0"/>
              <a:t>12/09/2018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FA43F-CF33-4666-9277-1CEFED6A5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667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A61EC-8670-4DEB-B5AA-6698A664E729}" type="datetimeFigureOut">
              <a:rPr lang="pt-BR" smtClean="0"/>
              <a:t>12/09/2018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FA43F-CF33-4666-9277-1CEFED6A5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7144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A61EC-8670-4DEB-B5AA-6698A664E729}" type="datetimeFigureOut">
              <a:rPr lang="pt-BR" smtClean="0"/>
              <a:t>12/09/2018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FA43F-CF33-4666-9277-1CEFED6A5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9150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A61EC-8670-4DEB-B5AA-6698A664E729}" type="datetimeFigureOut">
              <a:rPr lang="pt-BR" smtClean="0"/>
              <a:t>12/09/2018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FA43F-CF33-4666-9277-1CEFED6A5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2868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A61EC-8670-4DEB-B5AA-6698A664E729}" type="datetimeFigureOut">
              <a:rPr lang="pt-BR" smtClean="0"/>
              <a:t>12/09/2018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FA43F-CF33-4666-9277-1CEFED6A5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46691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4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A61EC-8670-4DEB-B5AA-6698A664E729}" type="datetimeFigureOut">
              <a:rPr lang="pt-BR" smtClean="0"/>
              <a:t>12/09/2018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0FA43F-CF33-4666-9277-1CEFED6A52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985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7.png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9.png"/><Relationship Id="rId4" Type="http://schemas.microsoft.com/office/2007/relationships/hdphoto" Target="../media/hdphoto5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12.png"/><Relationship Id="rId4" Type="http://schemas.microsoft.com/office/2007/relationships/hdphoto" Target="../media/hdphoto8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microsoft.com/office/2007/relationships/hdphoto" Target="../media/hdphoto11.wdp"/><Relationship Id="rId5" Type="http://schemas.openxmlformats.org/officeDocument/2006/relationships/image" Target="../media/image14.png"/><Relationship Id="rId4" Type="http://schemas.microsoft.com/office/2007/relationships/hdphoto" Target="../media/hdphoto10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3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4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5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6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7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8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9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20.wdp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microsoft.com/office/2007/relationships/hdphoto" Target="../media/hdphoto21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22.wdp"/><Relationship Id="rId4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1270542" y="563387"/>
            <a:ext cx="4634147" cy="136268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990033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Não Voltarei</a:t>
            </a:r>
            <a:endParaRPr lang="pt-BR" sz="5400" b="1" cap="none" spc="0" dirty="0">
              <a:ln>
                <a:solidFill>
                  <a:srgbClr val="990033"/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1605064" y="2571750"/>
            <a:ext cx="348234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990033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Cléo Menegatt</a:t>
            </a:r>
            <a:endParaRPr lang="pt-BR" sz="5400" b="1" cap="none" spc="0" dirty="0">
              <a:ln>
                <a:solidFill>
                  <a:srgbClr val="990033"/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pic>
        <p:nvPicPr>
          <p:cNvPr id="8" name="GIPSY KING - NO VOLVE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23089" y="215994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486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3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5255" y="87549"/>
            <a:ext cx="4803451" cy="5143500"/>
          </a:xfrm>
          <a:prstGeom prst="rect">
            <a:avLst/>
          </a:prstGeom>
          <a:effectLst>
            <a:softEdge rad="825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966" y="0"/>
            <a:ext cx="5227175" cy="5143500"/>
          </a:xfrm>
          <a:prstGeom prst="rect">
            <a:avLst/>
          </a:prstGeom>
          <a:effectLst>
            <a:softEdge rad="1130300"/>
          </a:effectLst>
        </p:spPr>
      </p:pic>
    </p:spTree>
    <p:extLst>
      <p:ext uri="{BB962C8B-B14F-4D97-AF65-F5344CB8AC3E}">
        <p14:creationId xmlns:p14="http://schemas.microsoft.com/office/powerpoint/2010/main" val="4012977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 dir="r"/>
      </p:transition>
    </mc:Choice>
    <mc:Fallback>
      <p:transition spd="slow" advTm="2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017" y="0"/>
            <a:ext cx="5193424" cy="5143500"/>
          </a:xfrm>
          <a:prstGeom prst="rect">
            <a:avLst/>
          </a:prstGeom>
          <a:effectLst>
            <a:softEdge rad="10287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414" y="0"/>
            <a:ext cx="5256486" cy="5143500"/>
          </a:xfrm>
          <a:prstGeom prst="rect">
            <a:avLst/>
          </a:prstGeom>
          <a:effectLst>
            <a:softEdge rad="1079500"/>
          </a:effectLst>
        </p:spPr>
      </p:pic>
    </p:spTree>
    <p:extLst>
      <p:ext uri="{BB962C8B-B14F-4D97-AF65-F5344CB8AC3E}">
        <p14:creationId xmlns:p14="http://schemas.microsoft.com/office/powerpoint/2010/main" val="762539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278" y="0"/>
            <a:ext cx="5701370" cy="5143500"/>
          </a:xfrm>
          <a:prstGeom prst="rect">
            <a:avLst/>
          </a:prstGeom>
          <a:effectLst>
            <a:softEdge rad="9906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68" y="0"/>
            <a:ext cx="5733204" cy="5143500"/>
          </a:xfrm>
          <a:prstGeom prst="rect">
            <a:avLst/>
          </a:prstGeom>
          <a:effectLst>
            <a:softEdge rad="1257300"/>
          </a:effectLst>
        </p:spPr>
      </p:pic>
    </p:spTree>
    <p:extLst>
      <p:ext uri="{BB962C8B-B14F-4D97-AF65-F5344CB8AC3E}">
        <p14:creationId xmlns:p14="http://schemas.microsoft.com/office/powerpoint/2010/main" val="3955167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48" y="0"/>
            <a:ext cx="8534399" cy="51435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1992357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wipe/>
      </p:transition>
    </mc:Choice>
    <mc:Fallback>
      <p:transition spd="slow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889" y="0"/>
            <a:ext cx="4708635" cy="5143500"/>
          </a:xfrm>
          <a:prstGeom prst="rect">
            <a:avLst/>
          </a:prstGeom>
          <a:effectLst>
            <a:softEdge rad="8382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39" y="0"/>
            <a:ext cx="5208733" cy="5143500"/>
          </a:xfrm>
          <a:prstGeom prst="rect">
            <a:avLst/>
          </a:prstGeom>
          <a:effectLst>
            <a:softEdge rad="876300"/>
          </a:effectLst>
        </p:spPr>
      </p:pic>
    </p:spTree>
    <p:extLst>
      <p:ext uri="{BB962C8B-B14F-4D97-AF65-F5344CB8AC3E}">
        <p14:creationId xmlns:p14="http://schemas.microsoft.com/office/powerpoint/2010/main" val="1054408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028" y="0"/>
            <a:ext cx="5118538" cy="5143500"/>
          </a:xfrm>
          <a:prstGeom prst="rect">
            <a:avLst/>
          </a:prstGeom>
          <a:effectLst>
            <a:softEdge rad="9271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292" y="0"/>
            <a:ext cx="4869453" cy="5143500"/>
          </a:xfrm>
          <a:prstGeom prst="rect">
            <a:avLst/>
          </a:prstGeom>
          <a:effectLst>
            <a:softEdge rad="952500"/>
          </a:effectLst>
        </p:spPr>
      </p:pic>
    </p:spTree>
    <p:extLst>
      <p:ext uri="{BB962C8B-B14F-4D97-AF65-F5344CB8AC3E}">
        <p14:creationId xmlns:p14="http://schemas.microsoft.com/office/powerpoint/2010/main" val="1142626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21" y="0"/>
            <a:ext cx="8492357" cy="5143500"/>
          </a:xfrm>
          <a:prstGeom prst="rect">
            <a:avLst/>
          </a:prstGeom>
          <a:effectLst>
            <a:softEdge rad="685800"/>
          </a:effectLst>
        </p:spPr>
      </p:pic>
    </p:spTree>
    <p:extLst>
      <p:ext uri="{BB962C8B-B14F-4D97-AF65-F5344CB8AC3E}">
        <p14:creationId xmlns:p14="http://schemas.microsoft.com/office/powerpoint/2010/main" val="3941270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reveal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21323" y="1167533"/>
            <a:ext cx="496321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"O meu coração não é escrito a lápis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Sou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incapaz de apagar pessoas, sentimentos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vivências com a borracha da indiferença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Porém, esse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mesmo coração tem uma </a:t>
            </a:r>
            <a:endParaRPr lang="pt-BR" sz="24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outra vantagem ,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ele não tem espaço </a:t>
            </a:r>
            <a:endParaRPr lang="pt-BR" sz="24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arquivo morto.</a:t>
            </a:r>
          </a:p>
        </p:txBody>
      </p:sp>
    </p:spTree>
    <p:extLst>
      <p:ext uri="{BB962C8B-B14F-4D97-AF65-F5344CB8AC3E}">
        <p14:creationId xmlns:p14="http://schemas.microsoft.com/office/powerpoint/2010/main" val="514875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45" y="0"/>
            <a:ext cx="8797158" cy="5143500"/>
          </a:xfrm>
          <a:prstGeom prst="rect">
            <a:avLst/>
          </a:prstGeom>
          <a:effectLst>
            <a:softEdge rad="749300"/>
          </a:effectLst>
        </p:spPr>
      </p:pic>
    </p:spTree>
    <p:extLst>
      <p:ext uri="{BB962C8B-B14F-4D97-AF65-F5344CB8AC3E}">
        <p14:creationId xmlns:p14="http://schemas.microsoft.com/office/powerpoint/2010/main" val="3794338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55" y="0"/>
            <a:ext cx="8818179" cy="51435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3534348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97" y="0"/>
            <a:ext cx="8713075" cy="5143500"/>
          </a:xfrm>
          <a:prstGeom prst="rect">
            <a:avLst/>
          </a:prstGeom>
          <a:effectLst>
            <a:softEdge rad="952500"/>
          </a:effectLst>
        </p:spPr>
      </p:pic>
    </p:spTree>
    <p:extLst>
      <p:ext uri="{BB962C8B-B14F-4D97-AF65-F5344CB8AC3E}">
        <p14:creationId xmlns:p14="http://schemas.microsoft.com/office/powerpoint/2010/main" val="1352139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45" y="0"/>
            <a:ext cx="8902261" cy="5143500"/>
          </a:xfrm>
          <a:prstGeom prst="rect">
            <a:avLst/>
          </a:prstGeom>
          <a:effectLst>
            <a:softEdge rad="876300"/>
          </a:effectLst>
        </p:spPr>
      </p:pic>
    </p:spTree>
    <p:extLst>
      <p:ext uri="{BB962C8B-B14F-4D97-AF65-F5344CB8AC3E}">
        <p14:creationId xmlns:p14="http://schemas.microsoft.com/office/powerpoint/2010/main" val="1985159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pull dir="ld"/>
      </p:transition>
    </mc:Choice>
    <mc:Fallback>
      <p:transition spd="slow" advTm="2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55" y="0"/>
            <a:ext cx="8881241" cy="5143500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3953840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3" y="241738"/>
            <a:ext cx="8902262" cy="4624552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146050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prism isContent="1" isInverted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145" y="147144"/>
            <a:ext cx="8744607" cy="4771697"/>
          </a:xfrm>
          <a:prstGeom prst="rect">
            <a:avLst/>
          </a:prstGeom>
          <a:effectLst>
            <a:softEdge rad="711200"/>
          </a:effectLst>
        </p:spPr>
      </p:pic>
    </p:spTree>
    <p:extLst>
      <p:ext uri="{BB962C8B-B14F-4D97-AF65-F5344CB8AC3E}">
        <p14:creationId xmlns:p14="http://schemas.microsoft.com/office/powerpoint/2010/main" val="3550496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55" y="189186"/>
            <a:ext cx="8828689" cy="4677104"/>
          </a:xfrm>
          <a:prstGeom prst="rect">
            <a:avLst/>
          </a:prstGeom>
          <a:effectLst>
            <a:softEdge rad="622300"/>
          </a:effectLst>
        </p:spPr>
      </p:pic>
    </p:spTree>
    <p:extLst>
      <p:ext uri="{BB962C8B-B14F-4D97-AF65-F5344CB8AC3E}">
        <p14:creationId xmlns:p14="http://schemas.microsoft.com/office/powerpoint/2010/main" val="2082805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0"/>
            <a:ext cx="5739962" cy="5143500"/>
          </a:xfrm>
          <a:prstGeom prst="rect">
            <a:avLst/>
          </a:prstGeom>
          <a:effectLst>
            <a:softEdge rad="9271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02" y="0"/>
            <a:ext cx="4933846" cy="5143500"/>
          </a:xfrm>
          <a:prstGeom prst="rect">
            <a:avLst/>
          </a:prstGeom>
          <a:effectLst>
            <a:softEdge rad="876300"/>
          </a:effectLst>
        </p:spPr>
      </p:pic>
    </p:spTree>
    <p:extLst>
      <p:ext uri="{BB962C8B-B14F-4D97-AF65-F5344CB8AC3E}">
        <p14:creationId xmlns:p14="http://schemas.microsoft.com/office/powerpoint/2010/main" val="1559993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dir="u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63241" y="696863"/>
            <a:ext cx="515878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souber aproveitar a estada que </a:t>
            </a:r>
            <a:endParaRPr lang="pt-BR" sz="24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ele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oferece e conquistar </a:t>
            </a:r>
            <a:endParaRPr lang="pt-BR" sz="24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 afeto tem lugar cativo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Os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demais foram </a:t>
            </a:r>
            <a:endParaRPr lang="pt-BR" sz="24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lições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aprendizados de capítulos encerrados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vida é curta demais para repetir 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histórias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meu coração exigente demais para </a:t>
            </a:r>
            <a:endParaRPr lang="pt-BR" sz="24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conviver 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pessoas rasas."</a:t>
            </a:r>
          </a:p>
          <a:p>
            <a:pPr algn="ctr"/>
            <a:endParaRPr lang="pt-BR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#Perfume #de #Flor</a:t>
            </a:r>
          </a:p>
        </p:txBody>
      </p:sp>
    </p:spTree>
    <p:extLst>
      <p:ext uri="{BB962C8B-B14F-4D97-AF65-F5344CB8AC3E}">
        <p14:creationId xmlns:p14="http://schemas.microsoft.com/office/powerpoint/2010/main" val="108216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pull/>
      </p:transition>
    </mc:Choice>
    <mc:Fallback>
      <p:transition spd="slow" advTm="18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450" y="77512"/>
            <a:ext cx="5133302" cy="4687614"/>
          </a:xfrm>
          <a:prstGeom prst="rect">
            <a:avLst/>
          </a:prstGeom>
          <a:effectLst>
            <a:softEdge rad="6604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5517" y="136634"/>
            <a:ext cx="4761185" cy="4575941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3933725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reveal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129" y="136634"/>
            <a:ext cx="4736347" cy="4870231"/>
          </a:xfrm>
          <a:prstGeom prst="rect">
            <a:avLst/>
          </a:prstGeom>
          <a:effectLst>
            <a:softEdge rad="8128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6153" y="0"/>
            <a:ext cx="5744068" cy="5143500"/>
          </a:xfrm>
          <a:prstGeom prst="rect">
            <a:avLst/>
          </a:prstGeom>
          <a:effectLst>
            <a:softEdge rad="838200"/>
          </a:effectLst>
        </p:spPr>
      </p:pic>
    </p:spTree>
    <p:extLst>
      <p:ext uri="{BB962C8B-B14F-4D97-AF65-F5344CB8AC3E}">
        <p14:creationId xmlns:p14="http://schemas.microsoft.com/office/powerpoint/2010/main" val="2144562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:blinds dir="vert"/>
      </p:transition>
    </mc:Choice>
    <mc:Fallback>
      <p:transition spd="slow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367" y="0"/>
            <a:ext cx="5897502" cy="5143500"/>
          </a:xfrm>
          <a:prstGeom prst="rect">
            <a:avLst/>
          </a:prstGeom>
          <a:effectLst>
            <a:softEdge rad="9144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655" y="220717"/>
            <a:ext cx="4188345" cy="4702066"/>
          </a:xfrm>
          <a:prstGeom prst="rect">
            <a:avLst/>
          </a:prstGeom>
          <a:effectLst>
            <a:softEdge rad="1054100"/>
          </a:effectLst>
        </p:spPr>
      </p:pic>
    </p:spTree>
    <p:extLst>
      <p:ext uri="{BB962C8B-B14F-4D97-AF65-F5344CB8AC3E}">
        <p14:creationId xmlns:p14="http://schemas.microsoft.com/office/powerpoint/2010/main" val="3309144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dir="d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774155" y="736523"/>
            <a:ext cx="5477782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“Perfume de Flor”</a:t>
            </a:r>
          </a:p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Gipsy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King-No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Volvere</a:t>
            </a:r>
            <a:endParaRPr lang="pt-BR" sz="2000" b="1" dirty="0" smtClean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0879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push dir="u"/>
      </p:transition>
    </mc:Choice>
    <mc:Fallback>
      <p:transition spd="slow" advTm="10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138</Words>
  <Application>Microsoft Office PowerPoint</Application>
  <PresentationFormat>Apresentação na tela (16:9)</PresentationFormat>
  <Paragraphs>29</Paragraphs>
  <Slides>23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9" baseType="lpstr">
      <vt:lpstr>Arial</vt:lpstr>
      <vt:lpstr>Calibri</vt:lpstr>
      <vt:lpstr>Calibri Light</vt:lpstr>
      <vt:lpstr>Chiller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8</cp:revision>
  <dcterms:created xsi:type="dcterms:W3CDTF">2018-09-13T01:53:46Z</dcterms:created>
  <dcterms:modified xsi:type="dcterms:W3CDTF">2018-09-13T02:50:44Z</dcterms:modified>
</cp:coreProperties>
</file>