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71" r:id="rId3"/>
    <p:sldId id="261" r:id="rId4"/>
    <p:sldId id="262" r:id="rId5"/>
    <p:sldId id="264" r:id="rId6"/>
    <p:sldId id="265" r:id="rId7"/>
    <p:sldId id="272" r:id="rId8"/>
    <p:sldId id="266" r:id="rId9"/>
    <p:sldId id="269" r:id="rId10"/>
    <p:sldId id="267" r:id="rId11"/>
    <p:sldId id="270" r:id="rId12"/>
    <p:sldId id="263" r:id="rId13"/>
    <p:sldId id="273" r:id="rId14"/>
    <p:sldId id="27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54733"/>
    <a:srgbClr val="324D1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3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6636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4356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98299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6856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2701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867582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3108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49119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6209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58373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3836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CD139D-CA7D-4A79-9E53-6611B70E859D}" type="datetimeFigureOut">
              <a:rPr lang="pt-BR" smtClean="0"/>
              <a:t>03/06/2018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9B484F-F06D-450F-BED3-245552153CC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6861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'est La Vie - Paul Mauria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52272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561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6451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1" y="0"/>
            <a:ext cx="8502869" cy="5143500"/>
          </a:xfrm>
          <a:prstGeom prst="rect">
            <a:avLst/>
          </a:prstGeom>
          <a:effectLst>
            <a:softEdge rad="990600"/>
          </a:effectLst>
        </p:spPr>
      </p:pic>
    </p:spTree>
    <p:extLst>
      <p:ext uri="{BB962C8B-B14F-4D97-AF65-F5344CB8AC3E}">
        <p14:creationId xmlns:p14="http://schemas.microsoft.com/office/powerpoint/2010/main" val="551461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curtains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188723" y="1351328"/>
            <a:ext cx="609439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Corre Para Junto de Mim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842280" y="3200400"/>
            <a:ext cx="4393639" cy="59177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urve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Maria </a:t>
            </a:r>
            <a:r>
              <a:rPr lang="pt-BR" sz="5400" b="1" cap="none" spc="0" dirty="0" err="1" smtClean="0">
                <a:ln>
                  <a:solidFill>
                    <a:schemeClr val="accent6">
                      <a:lumMod val="50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Tomásia</a:t>
            </a:r>
            <a:endParaRPr lang="pt-BR" sz="5400" b="1" cap="none" spc="0" dirty="0">
              <a:ln>
                <a:solidFill>
                  <a:schemeClr val="accent6">
                    <a:lumMod val="50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92417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fracture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79050"/>
            <a:ext cx="4134255" cy="495540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CaixaDeTexto 2"/>
          <p:cNvSpPr txBox="1"/>
          <p:nvPr/>
        </p:nvSpPr>
        <p:spPr>
          <a:xfrm>
            <a:off x="4886260" y="1459149"/>
            <a:ext cx="372089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tu estiveres sozinho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Corre para junto de mim.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Eu te darei muito carinho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o que há de melhor em mim.</a:t>
            </a:r>
          </a:p>
        </p:txBody>
      </p:sp>
    </p:spTree>
    <p:extLst>
      <p:ext uri="{BB962C8B-B14F-4D97-AF65-F5344CB8AC3E}">
        <p14:creationId xmlns:p14="http://schemas.microsoft.com/office/powerpoint/2010/main" val="360254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75906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332" y="0"/>
            <a:ext cx="8628992" cy="5143500"/>
          </a:xfrm>
          <a:prstGeom prst="rect">
            <a:avLst/>
          </a:prstGeom>
          <a:effectLst>
            <a:softEdge rad="762000"/>
          </a:effectLst>
        </p:spPr>
      </p:pic>
    </p:spTree>
    <p:extLst>
      <p:ext uri="{BB962C8B-B14F-4D97-AF65-F5344CB8AC3E}">
        <p14:creationId xmlns:p14="http://schemas.microsoft.com/office/powerpoint/2010/main" val="40152603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79050"/>
            <a:ext cx="4134255" cy="495540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CaixaDeTexto 2"/>
          <p:cNvSpPr txBox="1"/>
          <p:nvPr/>
        </p:nvSpPr>
        <p:spPr>
          <a:xfrm>
            <a:off x="5009745" y="1605064"/>
            <a:ext cx="35144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leito está tão frio...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Precisa ser aquecido.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Faz muito tempo está vazio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Acho até que foi esquecido.</a:t>
            </a:r>
          </a:p>
        </p:txBody>
      </p:sp>
    </p:spTree>
    <p:extLst>
      <p:ext uri="{BB962C8B-B14F-4D97-AF65-F5344CB8AC3E}">
        <p14:creationId xmlns:p14="http://schemas.microsoft.com/office/powerpoint/2010/main" val="3544033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ipple dir="l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66179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6" y="0"/>
            <a:ext cx="8366235" cy="5143499"/>
          </a:xfrm>
          <a:prstGeom prst="rect">
            <a:avLst/>
          </a:prstGeom>
          <a:effectLst>
            <a:softEdge rad="800100"/>
          </a:effectLst>
        </p:spPr>
      </p:pic>
    </p:spTree>
    <p:extLst>
      <p:ext uri="{BB962C8B-B14F-4D97-AF65-F5344CB8AC3E}">
        <p14:creationId xmlns:p14="http://schemas.microsoft.com/office/powerpoint/2010/main" val="83443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79050"/>
            <a:ext cx="4134255" cy="495540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CaixaDeTexto 2"/>
          <p:cNvSpPr txBox="1"/>
          <p:nvPr/>
        </p:nvSpPr>
        <p:spPr>
          <a:xfrm>
            <a:off x="5009745" y="1702341"/>
            <a:ext cx="3451587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Não demora, vem correndo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Estou só e já não aguento!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amor, ando sofrendo.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Preciso tanto de acalento...</a:t>
            </a:r>
          </a:p>
        </p:txBody>
      </p:sp>
    </p:spTree>
    <p:extLst>
      <p:ext uri="{BB962C8B-B14F-4D97-AF65-F5344CB8AC3E}">
        <p14:creationId xmlns:p14="http://schemas.microsoft.com/office/powerpoint/2010/main" val="2132168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ipple dir="ru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46723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48" y="0"/>
            <a:ext cx="8660524" cy="5143500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21123665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745" y="79050"/>
            <a:ext cx="4134255" cy="4955405"/>
          </a:xfrm>
          <a:prstGeom prst="rect">
            <a:avLst/>
          </a:prstGeom>
          <a:effectLst>
            <a:softEdge rad="469900"/>
          </a:effectLst>
        </p:spPr>
      </p:pic>
      <p:sp>
        <p:nvSpPr>
          <p:cNvPr id="3" name="CaixaDeTexto 2"/>
          <p:cNvSpPr txBox="1"/>
          <p:nvPr/>
        </p:nvSpPr>
        <p:spPr>
          <a:xfrm>
            <a:off x="4882737" y="1463754"/>
            <a:ext cx="3811108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Irás beber o delicioso mel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numa taça irei te oferecer.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Tu serás o meu menestrel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mais felizes havemos de ser.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  <a:p>
            <a:pPr algn="ctr"/>
            <a:r>
              <a:rPr lang="pt-BR" sz="1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Abril/2013</a:t>
            </a:r>
          </a:p>
        </p:txBody>
      </p:sp>
    </p:spTree>
    <p:extLst>
      <p:ext uri="{BB962C8B-B14F-4D97-AF65-F5344CB8AC3E}">
        <p14:creationId xmlns:p14="http://schemas.microsoft.com/office/powerpoint/2010/main" val="4048617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14:ripple dir="ld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6451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207" y="0"/>
            <a:ext cx="8650014" cy="5143500"/>
          </a:xfrm>
          <a:prstGeom prst="rect">
            <a:avLst/>
          </a:prstGeom>
          <a:effectLst>
            <a:softEdge rad="723900"/>
          </a:effectLst>
        </p:spPr>
      </p:pic>
    </p:spTree>
    <p:extLst>
      <p:ext uri="{BB962C8B-B14F-4D97-AF65-F5344CB8AC3E}">
        <p14:creationId xmlns:p14="http://schemas.microsoft.com/office/powerpoint/2010/main" val="570659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3000">
        <p15:prstTrans prst="pageCurlDouble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681655" y="346841"/>
            <a:ext cx="21098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</a:t>
            </a:r>
            <a:r>
              <a:rPr lang="pt-BR" sz="28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Tomásia</a:t>
            </a:r>
            <a:endParaRPr lang="pt-BR" sz="28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6180083" y="346841"/>
            <a:ext cx="20393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800" b="1" dirty="0" err="1" smtClean="0"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800" b="1" dirty="0">
              <a:solidFill>
                <a:schemeClr val="accent2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52101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14:ripple dir="rd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6451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1435" y="0"/>
            <a:ext cx="8502868" cy="5143500"/>
          </a:xfrm>
          <a:prstGeom prst="rect">
            <a:avLst/>
          </a:prstGeom>
          <a:effectLst>
            <a:softEdge rad="977900"/>
          </a:effectLst>
        </p:spPr>
      </p:pic>
    </p:spTree>
    <p:extLst>
      <p:ext uri="{BB962C8B-B14F-4D97-AF65-F5344CB8AC3E}">
        <p14:creationId xmlns:p14="http://schemas.microsoft.com/office/powerpoint/2010/main" val="34644565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53148" y="953309"/>
            <a:ext cx="7071167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Maria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Tomásia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C’est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La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Vie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-Paul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Mauriat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1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0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0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9646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142</TotalTime>
  <Words>138</Words>
  <Application>Microsoft Office PowerPoint</Application>
  <PresentationFormat>Apresentação na tela (16:9)</PresentationFormat>
  <Paragraphs>33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17</cp:revision>
  <dcterms:created xsi:type="dcterms:W3CDTF">2018-05-22T22:33:53Z</dcterms:created>
  <dcterms:modified xsi:type="dcterms:W3CDTF">2018-06-03T17:13:05Z</dcterms:modified>
</cp:coreProperties>
</file>