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4" r:id="rId5"/>
    <p:sldId id="265" r:id="rId6"/>
    <p:sldId id="266" r:id="rId7"/>
    <p:sldId id="267" r:id="rId8"/>
    <p:sldId id="258" r:id="rId9"/>
    <p:sldId id="259" r:id="rId10"/>
    <p:sldId id="268" r:id="rId11"/>
    <p:sldId id="269" r:id="rId12"/>
    <p:sldId id="270" r:id="rId13"/>
    <p:sldId id="263" r:id="rId14"/>
    <p:sldId id="271" r:id="rId15"/>
    <p:sldId id="272" r:id="rId16"/>
    <p:sldId id="273" r:id="rId17"/>
    <p:sldId id="274" r:id="rId18"/>
    <p:sldId id="262" r:id="rId19"/>
    <p:sldId id="260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8362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0846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7483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8709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4729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2145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40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491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755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6054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4358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4FD7D-FDE1-427B-8F3C-E7384BF40D33}" type="datetimeFigureOut">
              <a:rPr lang="pt-BR" smtClean="0"/>
              <a:t>02/11/2019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C3241-1475-4B9A-9486-4B169D55EC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6456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542759" y="473299"/>
            <a:ext cx="5856154" cy="106250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Profundo, Mais Que o Mar</a:t>
            </a:r>
            <a:endParaRPr lang="pt-BR" sz="4050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0115" y="3911958"/>
            <a:ext cx="4856118" cy="113611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Paulo R. S. Franco</a:t>
            </a:r>
          </a:p>
          <a:p>
            <a:pPr algn="ctr"/>
            <a:r>
              <a:rPr lang="pt-BR" sz="4050" b="1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Letra, Música e Interpretação</a:t>
            </a:r>
            <a:endParaRPr lang="pt-BR" sz="4050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Profundo-Mais-que-o-Mar_versão curta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1696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3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16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ll/>
      </p:transition>
    </mc:Choice>
    <mc:Fallback>
      <p:transition spd="slow" advTm="1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6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fade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5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circle/>
      </p:transition>
    </mc:Choice>
    <mc:Fallback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426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split orient="vert"/>
      </p:transition>
    </mc:Choice>
    <mc:Fallback>
      <p:transition spd="slow" advTm="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855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randomBar dir="vert"/>
      </p:transition>
    </mc:Choice>
    <mc:Fallback>
      <p:transition spd="slow" advTm="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8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ll dir="ld"/>
      </p:transition>
    </mc:Choice>
    <mc:Fallback>
      <p:transition spd="slow" advTm="1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3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14:flythrough dir="out" hasBounce="1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8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sh dir="d"/>
      </p:transition>
    </mc:Choice>
    <mc:Fallback>
      <p:transition spd="slow" advTm="1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2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fade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circle/>
      </p:transition>
    </mc:Choice>
    <mc:Fallback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2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randomBar dir="vert"/>
      </p:transition>
    </mc:Choice>
    <mc:Fallback>
      <p:transition spd="slow" advTm="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743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push dir="u"/>
      </p:transition>
    </mc:Choice>
    <mc:Fallback>
      <p:transition spd="slow" advTm="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23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wipe/>
      </p:transition>
    </mc:Choice>
    <mc:Fallback>
      <p:transition spd="slow" advTm="1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6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circle/>
      </p:transition>
    </mc:Choice>
    <mc:Fallback>
      <p:transition spd="slow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58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split orient="vert"/>
      </p:transition>
    </mc:Choice>
    <mc:Fallback>
      <p:transition spd="slow" advTm="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05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fade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4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:randomBar dir="vert"/>
      </p:transition>
    </mc:Choice>
    <mc:Fallback>
      <p:transition spd="slow" advTm="1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509556" y="642026"/>
            <a:ext cx="351250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061776" y="2835176"/>
            <a:ext cx="607249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Letra, Música e Interpretação: Paulo R.S. Franco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84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pull dir="lu"/>
      </p:transition>
    </mc:Choice>
    <mc:Fallback>
      <p:transition spd="slow" advTm="15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52</Words>
  <Application>Microsoft Office PowerPoint</Application>
  <PresentationFormat>Apresentação na tela (16:9)</PresentationFormat>
  <Paragraphs>12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Berlin Sans FB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2019-11-01T17:06:33Z</dcterms:created>
  <dcterms:modified xsi:type="dcterms:W3CDTF">2019-11-02T17:22:13Z</dcterms:modified>
</cp:coreProperties>
</file>