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0" r:id="rId4"/>
    <p:sldId id="259" r:id="rId5"/>
    <p:sldId id="260" r:id="rId6"/>
    <p:sldId id="261" r:id="rId7"/>
    <p:sldId id="266" r:id="rId8"/>
    <p:sldId id="262" r:id="rId9"/>
    <p:sldId id="267" r:id="rId10"/>
    <p:sldId id="264" r:id="rId11"/>
    <p:sldId id="268" r:id="rId12"/>
    <p:sldId id="265" r:id="rId13"/>
    <p:sldId id="269" r:id="rId14"/>
    <p:sldId id="257" r:id="rId15"/>
    <p:sldId id="263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6743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660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140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283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8242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2023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1906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0717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3779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963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915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C7AF6-E9A5-4B8C-B01E-12BE2C93399D}" type="datetimeFigureOut">
              <a:rPr lang="pt-BR" smtClean="0"/>
              <a:t>01/09/2019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9DFCBA-1293-45F4-91B1-2D9A7DC791E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5530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FRANCIS GOYA   Bilitis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3447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416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470825" y="1605063"/>
            <a:ext cx="2840477" cy="7474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/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Recomeço</a:t>
            </a:r>
            <a:endParaRPr lang="pt-BR" sz="5400" b="1" cap="none" spc="0" dirty="0">
              <a:ln/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682299" y="2430298"/>
            <a:ext cx="4417528" cy="6809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/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5400" b="1" cap="none" spc="0" dirty="0" smtClean="0">
                <a:ln/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  <a:endParaRPr lang="pt-BR" sz="5400" b="1" cap="none" spc="0" dirty="0">
              <a:ln/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158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5" y="126460"/>
            <a:ext cx="8822987" cy="50170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89365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restig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03717" y="1322962"/>
            <a:ext cx="479810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 entregues ao fracasso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destes teus dias de trevas;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entende este descompasso,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que, infeliz, tu não relevas!</a:t>
            </a:r>
          </a:p>
        </p:txBody>
      </p:sp>
    </p:spTree>
    <p:extLst>
      <p:ext uri="{BB962C8B-B14F-4D97-AF65-F5344CB8AC3E}">
        <p14:creationId xmlns:p14="http://schemas.microsoft.com/office/powerpoint/2010/main" val="1265989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43" y="0"/>
            <a:ext cx="890080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2604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08399" y="1342416"/>
            <a:ext cx="452720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sofrimento de agora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 alcança em punição,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 alavanca que vigora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tua salvação.</a:t>
            </a:r>
          </a:p>
        </p:txBody>
      </p:sp>
    </p:spTree>
    <p:extLst>
      <p:ext uri="{BB962C8B-B14F-4D97-AF65-F5344CB8AC3E}">
        <p14:creationId xmlns:p14="http://schemas.microsoft.com/office/powerpoint/2010/main" val="822686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0" y="0"/>
            <a:ext cx="878407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6555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46742" y="1400783"/>
            <a:ext cx="491352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 mais calma e esperanças,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sombras vão acabar!...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Espiritualmente avanças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um outro patamar!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54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25" y="87548"/>
            <a:ext cx="8813259" cy="4893013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3493080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16977" y="1417588"/>
            <a:ext cx="391004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Amanhã, tu sabes bem,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nascerá um novo dia.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com Jesus, ele vem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recompor tua alegria.</a:t>
            </a:r>
          </a:p>
        </p:txBody>
      </p:sp>
    </p:spTree>
    <p:extLst>
      <p:ext uri="{BB962C8B-B14F-4D97-AF65-F5344CB8AC3E}">
        <p14:creationId xmlns:p14="http://schemas.microsoft.com/office/powerpoint/2010/main" val="91586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94" t="12500" r="7094" b="12500"/>
          <a:stretch/>
        </p:blipFill>
        <p:spPr>
          <a:xfrm>
            <a:off x="357351" y="84083"/>
            <a:ext cx="8692055" cy="490833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2661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63403" y="842921"/>
            <a:ext cx="4291559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Valoriza tua sina,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 culpes no tropeço,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a própria Lei Divina</a:t>
            </a:r>
          </a:p>
          <a:p>
            <a:pPr algn="ctr"/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bem aplica o recomeço</a:t>
            </a:r>
            <a:r>
              <a:rPr lang="pt-BR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36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36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Catanduva SP, 11/06/2018.</a:t>
            </a:r>
          </a:p>
          <a:p>
            <a:r>
              <a:rPr lang="pt-BR" sz="20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r>
              <a:rPr lang="pt-BR" sz="36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284403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4" y="68094"/>
            <a:ext cx="8910536" cy="496110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4973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82494" y="444554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990290" y="4454232"/>
            <a:ext cx="2943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89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40952" y="505838"/>
            <a:ext cx="705353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Ógui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Lourenço Mauri</a:t>
            </a:r>
          </a:p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Francis Goya-</a:t>
            </a:r>
            <a:r>
              <a:rPr lang="pt-BR" sz="28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Bilitis</a:t>
            </a:r>
            <a:endParaRPr lang="pt-BR" sz="28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041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89</TotalTime>
  <Words>155</Words>
  <Application>Microsoft Office PowerPoint</Application>
  <PresentationFormat>Apresentação na tela (16:9)</PresentationFormat>
  <Paragraphs>38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2019-08-26T01:04:42Z</dcterms:created>
  <dcterms:modified xsi:type="dcterms:W3CDTF">2019-09-01T14:07:49Z</dcterms:modified>
</cp:coreProperties>
</file>