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1" r:id="rId5"/>
    <p:sldId id="258" r:id="rId6"/>
    <p:sldId id="262" r:id="rId7"/>
    <p:sldId id="265" r:id="rId8"/>
    <p:sldId id="260" r:id="rId9"/>
    <p:sldId id="264" r:id="rId10"/>
    <p:sldId id="263" r:id="rId11"/>
    <p:sldId id="266" r:id="rId12"/>
    <p:sldId id="259" r:id="rId13"/>
    <p:sldId id="269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2532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038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140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277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117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7040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6992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27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4726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143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3310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A2FFE-239D-4A80-AD7D-D3CC23D0681E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68C30-43E0-420C-8D5C-2E19E46C0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103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 pastor Solitario ( Der einsame Hirte ) Leo Rojas - Flauta de Pan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490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65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3948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348529">
            <a:off x="3474008" y="1042134"/>
            <a:ext cx="3284875" cy="95449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Calendário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377617">
            <a:off x="3357190" y="2575272"/>
            <a:ext cx="3082520" cy="4944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Mendes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43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 dir="u"/>
      </p:transition>
    </mc:Choice>
    <mc:Fallback>
      <p:transition spd="slow" advTm="4000">
        <p:pull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1468">
            <a:off x="2069694" y="1159346"/>
            <a:ext cx="565193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Arranquei uma folha ao calendário,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Foram mais trinta dias que passaram.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Tentei imaginar quantos ficaram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Privados deste gesto tão primário.</a:t>
            </a:r>
          </a:p>
          <a:p>
            <a:pPr algn="ctr"/>
            <a:endParaRPr lang="pt-BR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213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4353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1693">
            <a:off x="2075223" y="1119878"/>
            <a:ext cx="566777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quantos foi mostrado o itinerário,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as leis do passamento decretaram.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sono mais que eterno iniciaram...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suas mãos envoltas num rosário.</a:t>
            </a:r>
          </a:p>
        </p:txBody>
      </p:sp>
    </p:spTree>
    <p:extLst>
      <p:ext uri="{BB962C8B-B14F-4D97-AF65-F5344CB8AC3E}">
        <p14:creationId xmlns:p14="http://schemas.microsoft.com/office/powerpoint/2010/main" val="300339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34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48975">
            <a:off x="2343523" y="1400783"/>
            <a:ext cx="546014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tento equacionar o tempo ido.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Analisar o tempo decorrido...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quantas folhas posso ‘inda mudar.</a:t>
            </a:r>
          </a:p>
        </p:txBody>
      </p:sp>
    </p:spTree>
    <p:extLst>
      <p:ext uri="{BB962C8B-B14F-4D97-AF65-F5344CB8AC3E}">
        <p14:creationId xmlns:p14="http://schemas.microsoft.com/office/powerpoint/2010/main" val="2121995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76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zoom/>
      </p:transition>
    </mc:Choice>
    <mc:Fallback>
      <p:transition spd="slow" advTm="3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24865">
            <a:off x="2175198" y="1302170"/>
            <a:ext cx="5501827" cy="25391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Fito o meu calendário e o seu mês.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penso que chegada a minha vez...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folhinha não mais vou arrancar</a:t>
            </a:r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    </a:t>
            </a:r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</a:t>
            </a:r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Lagos 20/10/1998</a:t>
            </a:r>
            <a:endParaRPr lang="pt-BR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Santos Mendes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777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232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238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49942">
            <a:off x="2444078" y="815426"/>
            <a:ext cx="4164529" cy="2762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Santos Mendes</a:t>
            </a:r>
          </a:p>
          <a:p>
            <a:pPr algn="ctr"/>
            <a:r>
              <a:rPr lang="pt-BR" sz="16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Música:O</a:t>
            </a:r>
            <a:r>
              <a:rPr lang="pt-BR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Pastor Solitário-Leo Rojas Instrumental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6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51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ipe/>
      </p:transition>
    </mc:Choice>
    <mc:Fallback>
      <p:transition spd="slow" advTm="9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140</Words>
  <Application>Microsoft Office PowerPoint</Application>
  <PresentationFormat>Apresentação na tela (16:9)</PresentationFormat>
  <Paragraphs>28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2019-01-08T21:24:26Z</dcterms:created>
  <dcterms:modified xsi:type="dcterms:W3CDTF">2019-01-31T00:10:55Z</dcterms:modified>
</cp:coreProperties>
</file>