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7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8" r:id="rId4"/>
    <p:sldId id="257" r:id="rId5"/>
    <p:sldId id="265" r:id="rId6"/>
    <p:sldId id="261" r:id="rId7"/>
    <p:sldId id="260" r:id="rId8"/>
    <p:sldId id="262" r:id="rId9"/>
    <p:sldId id="267" r:id="rId10"/>
    <p:sldId id="263" r:id="rId11"/>
    <p:sldId id="266" r:id="rId12"/>
    <p:sldId id="269" r:id="rId13"/>
    <p:sldId id="264" r:id="rId14"/>
    <p:sldId id="258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1020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09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312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2576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9563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9644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0914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8008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266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0564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1968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4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94E8D-1BB6-4B11-8D58-EF4BF4A61551}" type="datetimeFigureOut">
              <a:rPr lang="pt-BR" smtClean="0"/>
              <a:t>07/12/2018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8DAF3B-4710-4C26-827C-D1D9C3AA78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9900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Secret Garden -  Poéme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007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51689" y="1808528"/>
            <a:ext cx="344062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Euphorigenic" panose="02000400000000000000" pitchFamily="2" charset="0"/>
              </a:rPr>
              <a:t>Faço Poesia</a:t>
            </a:r>
            <a:endParaRPr lang="pt-BR" sz="5400" b="1" cap="none" spc="0" dirty="0">
              <a:ln w="0">
                <a:solidFill>
                  <a:schemeClr val="accent5">
                    <a:lumMod val="7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Euphorigenic" panose="02000400000000000000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205089" y="3171216"/>
            <a:ext cx="4733822" cy="8780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Euphorigenic" panose="02000400000000000000" pitchFamily="2" charset="0"/>
              </a:rPr>
              <a:t>José Ernesto </a:t>
            </a:r>
            <a:r>
              <a:rPr lang="pt-BR" sz="5400" b="1" cap="none" spc="0" dirty="0" err="1" smtClean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Euphorigenic" panose="02000400000000000000" pitchFamily="2" charset="0"/>
              </a:rPr>
              <a:t>Ferraresso</a:t>
            </a:r>
            <a:endParaRPr lang="pt-BR" sz="5400" b="1" cap="none" spc="0" dirty="0" smtClean="0">
              <a:ln w="0">
                <a:solidFill>
                  <a:schemeClr val="accent5">
                    <a:lumMod val="7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Euphorigenic" panose="02000400000000000000" pitchFamily="2" charset="0"/>
            </a:endParaRPr>
          </a:p>
          <a:p>
            <a:pPr algn="ctr"/>
            <a:r>
              <a:rPr lang="pt-BR" sz="5400" b="1" dirty="0" smtClean="0">
                <a:ln w="0"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Euphorigenic" panose="02000400000000000000" pitchFamily="2" charset="0"/>
              </a:rPr>
              <a:t>“O Poeta Indefinido”</a:t>
            </a:r>
            <a:endParaRPr lang="pt-BR" sz="5400" b="1" cap="none" spc="0" dirty="0">
              <a:ln w="0">
                <a:solidFill>
                  <a:schemeClr val="accent5">
                    <a:lumMod val="75000"/>
                  </a:schemeClr>
                </a:solidFill>
              </a:ln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Euphorigenic" panose="02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5864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932" y="126459"/>
            <a:ext cx="7986408" cy="4883285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38241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00942" y="1955259"/>
            <a:ext cx="399981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versos que tento escrever,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parece uma  agonia,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poesia se torna agonizante,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dolorosa e fria;</a:t>
            </a:r>
          </a:p>
        </p:txBody>
      </p:sp>
    </p:spTree>
    <p:extLst>
      <p:ext uri="{BB962C8B-B14F-4D97-AF65-F5344CB8AC3E}">
        <p14:creationId xmlns:p14="http://schemas.microsoft.com/office/powerpoint/2010/main" val="3608537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23" y="126124"/>
            <a:ext cx="8744607" cy="488731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1419102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16305" y="1974715"/>
            <a:ext cx="456727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escritos alegres e tristes,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mistérios e de magias onde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mundo real torna-se  imaginário,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poesia  mera fantasia . </a:t>
            </a:r>
          </a:p>
        </p:txBody>
      </p:sp>
    </p:spTree>
    <p:extLst>
      <p:ext uri="{BB962C8B-B14F-4D97-AF65-F5344CB8AC3E}">
        <p14:creationId xmlns:p14="http://schemas.microsoft.com/office/powerpoint/2010/main" val="1087650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68" y="191157"/>
            <a:ext cx="8482519" cy="4761186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68490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flythrough dir="out" hasBounce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24086" y="1488332"/>
            <a:ext cx="368402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Deixo as  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ideias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fluírem 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falar de minha  intimidade,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coração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discorrer, poetar; sou livre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poder divagar na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minha 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imaginação...</a:t>
            </a:r>
          </a:p>
        </p:txBody>
      </p:sp>
    </p:spTree>
    <p:extLst>
      <p:ext uri="{BB962C8B-B14F-4D97-AF65-F5344CB8AC3E}">
        <p14:creationId xmlns:p14="http://schemas.microsoft.com/office/powerpoint/2010/main" val="1011681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6" y="73573"/>
            <a:ext cx="8744605" cy="488419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149777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62768" y="1731524"/>
            <a:ext cx="422904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fingir quando é preciso,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discorro versos, procuro rimar,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faço as palavras 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dançarem</a:t>
            </a: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</a:t>
            </a:r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embaralhar com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conexão 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amor e  da emoção.</a:t>
            </a:r>
          </a:p>
        </p:txBody>
      </p:sp>
    </p:spTree>
    <p:extLst>
      <p:ext uri="{BB962C8B-B14F-4D97-AF65-F5344CB8AC3E}">
        <p14:creationId xmlns:p14="http://schemas.microsoft.com/office/powerpoint/2010/main" val="3583673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6" y="0"/>
            <a:ext cx="8660524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8417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69077" y="1391056"/>
            <a:ext cx="4360488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Sinto paixão naquilo que escrevo,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entrelinhas do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tempo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pensamento.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Escrever é um dom </a:t>
            </a:r>
            <a:endParaRPr lang="pt-BR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libertar.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pPr algn="ctr"/>
            <a:r>
              <a:rPr lang="pt-BR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Serra Negra</a:t>
            </a:r>
          </a:p>
        </p:txBody>
      </p:sp>
    </p:spTree>
    <p:extLst>
      <p:ext uri="{BB962C8B-B14F-4D97-AF65-F5344CB8AC3E}">
        <p14:creationId xmlns:p14="http://schemas.microsoft.com/office/powerpoint/2010/main" val="2457847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69" y="136634"/>
            <a:ext cx="8492359" cy="4813738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281795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ferris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875507" y="817124"/>
            <a:ext cx="2946640" cy="12234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  <a:p>
            <a:pPr algn="ctr"/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572669" y="2857660"/>
            <a:ext cx="5040161" cy="21082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José Ernesto </a:t>
            </a:r>
            <a:r>
              <a:rPr lang="pt-BR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Ferraresso</a:t>
            </a:r>
            <a:endParaRPr lang="pt-BR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Secret</a:t>
            </a:r>
            <a:r>
              <a:rPr lang="pt-BR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Garden-</a:t>
            </a:r>
            <a:r>
              <a:rPr lang="pt-BR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Poéme</a:t>
            </a:r>
            <a:endParaRPr lang="pt-BR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  <a:endParaRPr lang="pt-BR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</p:txBody>
      </p:sp>
    </p:spTree>
    <p:extLst>
      <p:ext uri="{BB962C8B-B14F-4D97-AF65-F5344CB8AC3E}">
        <p14:creationId xmlns:p14="http://schemas.microsoft.com/office/powerpoint/2010/main" val="4245544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181</TotalTime>
  <Words>168</Words>
  <Application>Microsoft Office PowerPoint</Application>
  <PresentationFormat>Apresentação na tela (16:9)</PresentationFormat>
  <Paragraphs>40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Euphorigenic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2018-07-28T03:04:42Z</dcterms:created>
  <dcterms:modified xsi:type="dcterms:W3CDTF">2018-12-07T17:22:04Z</dcterms:modified>
</cp:coreProperties>
</file>