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63" r:id="rId4"/>
    <p:sldId id="269" r:id="rId5"/>
    <p:sldId id="257" r:id="rId6"/>
    <p:sldId id="264" r:id="rId7"/>
    <p:sldId id="260" r:id="rId8"/>
    <p:sldId id="265" r:id="rId9"/>
    <p:sldId id="261" r:id="rId10"/>
    <p:sldId id="266" r:id="rId11"/>
    <p:sldId id="259" r:id="rId12"/>
    <p:sldId id="258" r:id="rId13"/>
    <p:sldId id="268" r:id="rId1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3" d="100"/>
          <a:sy n="93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A51A-24CC-4D53-ADD5-7BA3718152D4}" type="datetimeFigureOut">
              <a:rPr lang="pt-BR" smtClean="0"/>
              <a:t>21/03/2019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AD31-CCE5-4976-9754-9E0C9958E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0306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A51A-24CC-4D53-ADD5-7BA3718152D4}" type="datetimeFigureOut">
              <a:rPr lang="pt-BR" smtClean="0"/>
              <a:t>21/03/2019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AD31-CCE5-4976-9754-9E0C9958E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700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A51A-24CC-4D53-ADD5-7BA3718152D4}" type="datetimeFigureOut">
              <a:rPr lang="pt-BR" smtClean="0"/>
              <a:t>21/03/2019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AD31-CCE5-4976-9754-9E0C9958E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23330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A51A-24CC-4D53-ADD5-7BA3718152D4}" type="datetimeFigureOut">
              <a:rPr lang="pt-BR" smtClean="0"/>
              <a:t>21/03/2019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AD31-CCE5-4976-9754-9E0C9958E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71359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A51A-24CC-4D53-ADD5-7BA3718152D4}" type="datetimeFigureOut">
              <a:rPr lang="pt-BR" smtClean="0"/>
              <a:t>21/03/2019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AD31-CCE5-4976-9754-9E0C9958E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50383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A51A-24CC-4D53-ADD5-7BA3718152D4}" type="datetimeFigureOut">
              <a:rPr lang="pt-BR" smtClean="0"/>
              <a:t>21/03/2019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AD31-CCE5-4976-9754-9E0C9958E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41014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A51A-24CC-4D53-ADD5-7BA3718152D4}" type="datetimeFigureOut">
              <a:rPr lang="pt-BR" smtClean="0"/>
              <a:t>21/03/2019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AD31-CCE5-4976-9754-9E0C9958E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14966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A51A-24CC-4D53-ADD5-7BA3718152D4}" type="datetimeFigureOut">
              <a:rPr lang="pt-BR" smtClean="0"/>
              <a:t>21/03/2019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AD31-CCE5-4976-9754-9E0C9958E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07202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A51A-24CC-4D53-ADD5-7BA3718152D4}" type="datetimeFigureOut">
              <a:rPr lang="pt-BR" smtClean="0"/>
              <a:t>21/03/2019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AD31-CCE5-4976-9754-9E0C9958E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7016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A51A-24CC-4D53-ADD5-7BA3718152D4}" type="datetimeFigureOut">
              <a:rPr lang="pt-BR" smtClean="0"/>
              <a:t>21/03/2019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AD31-CCE5-4976-9754-9E0C9958E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01544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F8A51A-24CC-4D53-ADD5-7BA3718152D4}" type="datetimeFigureOut">
              <a:rPr lang="pt-BR" smtClean="0"/>
              <a:t>21/03/2019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E2AD31-CCE5-4976-9754-9E0C9958E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75982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F8A51A-24CC-4D53-ADD5-7BA3718152D4}" type="datetimeFigureOut">
              <a:rPr lang="pt-BR" smtClean="0"/>
              <a:t>21/03/2019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E2AD31-CCE5-4976-9754-9E0C9958ED2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83244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Acient forest - Viento de los Andes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993169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893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789" y="231227"/>
            <a:ext cx="8147734" cy="4677103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416444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20099" y="651753"/>
            <a:ext cx="5973110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 DA POESIA!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Fico feliz! 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Desejo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através de poema que, pra mim ,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define valores que nunca se perdem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Pelo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que une os seres e os poetas pela força da poesia, 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água cristalina de uma fonte rara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existe!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Considero que a poesia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qual o ser humano se manifesta, 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entende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vida e vidas, deixa fluir sentimentos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emociona o autor e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leitor.Mostra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caminhos, temas sem fim, 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diferentes maneiras de pensar que não são apenas passatempo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um aprendizado... São muitos os poemas com o mesmo tema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mas, acho que esse é o segredo que torna a poesia especial: 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Cada poema é único! 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todos meu 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afeto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BJS,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46668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7000">
        <p14:prism isContent="1"/>
      </p:transition>
    </mc:Choice>
    <mc:Fallback>
      <p:transition spd="slow" advTm="3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389651" y="1608081"/>
            <a:ext cx="4364698" cy="76397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VIRTUAL E REAL</a:t>
            </a:r>
            <a:endParaRPr lang="pt-BR" sz="5400" b="1" cap="none" spc="0" dirty="0">
              <a:ln>
                <a:solidFill>
                  <a:schemeClr val="bg1"/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2969516" y="2956537"/>
            <a:ext cx="3204967" cy="6790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Cema</a:t>
            </a:r>
            <a:r>
              <a:rPr lang="pt-BR" sz="5400" b="1" cap="none" spc="0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Raizer</a:t>
            </a:r>
            <a:endParaRPr lang="pt-BR" sz="5400" b="1" cap="none" spc="0" dirty="0">
              <a:ln>
                <a:solidFill>
                  <a:schemeClr val="bg1"/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221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7000">
        <p:pull dir="u"/>
      </p:transition>
    </mc:Choice>
    <mc:Fallback>
      <p:transition spd="slow" advTm="7000">
        <p:pull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968885" y="1079770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-515566" y="1055651"/>
            <a:ext cx="41120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               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2405951" y="933855"/>
            <a:ext cx="4517583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Muitos sentimentos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Tocam nossa alma,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nos leva a poetizar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vontade de interagir,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Juntar palavras formando frases...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Tornar concretos os sentimentos,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 e comunicação.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15358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1000">
        <p15:prstTrans prst="wind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" y="441434"/>
            <a:ext cx="7178565" cy="4172607"/>
          </a:xfrm>
          <a:prstGeom prst="rect">
            <a:avLst/>
          </a:prstGeom>
          <a:effectLst>
            <a:softEdge rad="546100"/>
          </a:effectLst>
        </p:spPr>
      </p:pic>
    </p:spTree>
    <p:extLst>
      <p:ext uri="{BB962C8B-B14F-4D97-AF65-F5344CB8AC3E}">
        <p14:creationId xmlns:p14="http://schemas.microsoft.com/office/powerpoint/2010/main" val="666613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2466295" y="1017478"/>
            <a:ext cx="421141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Virtual realidade de cada um,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Irmanados no afeto e no saber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Entender no desabafo uma dor,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Escrever na telinha emoções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Nessa entrega sem fim.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Atravessar fronteiras...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Voando no pensamento e sonho.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1352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split orient="vert"/>
      </p:transition>
    </mc:Choice>
    <mc:Fallback>
      <p:transition spd="slow" advTm="1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5" y="0"/>
            <a:ext cx="8832714" cy="5143500"/>
          </a:xfrm>
          <a:prstGeom prst="rect">
            <a:avLst/>
          </a:prstGeom>
          <a:effectLst>
            <a:softEdge rad="1219200"/>
          </a:effectLst>
        </p:spPr>
      </p:pic>
    </p:spTree>
    <p:extLst>
      <p:ext uri="{BB962C8B-B14F-4D97-AF65-F5344CB8AC3E}">
        <p14:creationId xmlns:p14="http://schemas.microsoft.com/office/powerpoint/2010/main" val="1829405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30727" y="802035"/>
            <a:ext cx="6255238" cy="39087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poeta e leitor são realidade...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poesia que pertence ao poeta,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Ao registrar na telinha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Pensamentos ,sonhos e verdades.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Entendendo e conhecendo muitas vidas,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Mostrando seu próprio mundo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Repleto de poemas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 a vida é agora.</a:t>
            </a:r>
          </a:p>
          <a:p>
            <a:pPr algn="ctr"/>
            <a:r>
              <a:rPr lang="pt-BR" sz="24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lua e a poesia mantenham unidos todos os Poetas!</a:t>
            </a:r>
          </a:p>
        </p:txBody>
      </p:sp>
    </p:spTree>
    <p:extLst>
      <p:ext uri="{BB962C8B-B14F-4D97-AF65-F5344CB8AC3E}">
        <p14:creationId xmlns:p14="http://schemas.microsoft.com/office/powerpoint/2010/main" val="3463078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0">
        <p:split orient="vert"/>
      </p:transition>
    </mc:Choice>
    <mc:Fallback>
      <p:transition spd="slow" advTm="2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9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20" y="223737"/>
            <a:ext cx="8386584" cy="4747098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814765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 isInverted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43864" y="4620280"/>
            <a:ext cx="17876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12432" y="4620280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26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eveal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24" y="0"/>
            <a:ext cx="8040414" cy="5290645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979778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918087" y="1027416"/>
            <a:ext cx="507542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enviadas pela poeta.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Raizer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Acient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Forest-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Viento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Los Andes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878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ll/>
      </p:transition>
    </mc:Choice>
    <mc:Fallback>
      <p:transition spd="slow" advTm="10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308</Words>
  <Application>Microsoft Office PowerPoint</Application>
  <PresentationFormat>Apresentação na tela (16:9)</PresentationFormat>
  <Paragraphs>51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Courgette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2019-03-21T00:40:16Z</dcterms:created>
  <dcterms:modified xsi:type="dcterms:W3CDTF">2019-03-21T18:27:43Z</dcterms:modified>
</cp:coreProperties>
</file>