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9" r:id="rId4"/>
    <p:sldId id="258" r:id="rId5"/>
    <p:sldId id="267" r:id="rId6"/>
    <p:sldId id="262" r:id="rId7"/>
    <p:sldId id="268" r:id="rId8"/>
    <p:sldId id="263" r:id="rId9"/>
    <p:sldId id="269" r:id="rId10"/>
    <p:sldId id="264" r:id="rId11"/>
    <p:sldId id="270" r:id="rId12"/>
    <p:sldId id="265" r:id="rId13"/>
    <p:sldId id="260" r:id="rId14"/>
    <p:sldId id="261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251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782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6206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1305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108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984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548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1413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2696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6750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113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D56EB-6E4B-4B73-AF71-1F6FE921F80A}" type="datetimeFigureOut">
              <a:rPr lang="pt-BR" smtClean="0"/>
              <a:t>07/09/2019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CFAF9-5A98-4382-96CA-C07BAE27FB1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4125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carborough fair guitar cello du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694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0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483979">
            <a:off x="1789889" y="1424682"/>
            <a:ext cx="464102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Ingenuidade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40105" y="2982948"/>
            <a:ext cx="529066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22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665159">
            <a:off x="1960548" y="1145372"/>
            <a:ext cx="522290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Peguei na minha caixa de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aquarelas.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Fui passando o pincel em todas elas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p´ra</a:t>
            </a:r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conseguir um tom anil, sagaz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minha inconsciência de criança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tentava conseguir a cor da </a:t>
            </a:r>
            <a:r>
              <a:rPr lang="pt-BR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esp’rança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pintar meu mundo envolto em paz!</a:t>
            </a:r>
          </a:p>
        </p:txBody>
      </p:sp>
    </p:spTree>
    <p:extLst>
      <p:ext uri="{BB962C8B-B14F-4D97-AF65-F5344CB8AC3E}">
        <p14:creationId xmlns:p14="http://schemas.microsoft.com/office/powerpoint/2010/main" val="28829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pull/>
      </p:transition>
    </mc:Choice>
    <mc:Fallback>
      <p:transition spd="slow" advTm="1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762" y="554476"/>
            <a:ext cx="7149829" cy="418289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0529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742020">
            <a:off x="1810890" y="1154331"/>
            <a:ext cx="552221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cor do amor pintei a guerra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cor da amizade toda a Terra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usando a cor fraterna como fundo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cor negra do ódio emulsionei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Toda a cor da bondade que encontrei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revesti de auréola todo o Mundo!</a:t>
            </a:r>
          </a:p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327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41" y="223736"/>
            <a:ext cx="7616757" cy="474709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5944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779369">
            <a:off x="2020883" y="1048256"/>
            <a:ext cx="54745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cores da arrogância retirei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laivos de inveja não deixei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cores suaves fui criando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paleta cheia de ilusões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pigmentos repletos de emoções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novo ser humano fui pintando!</a:t>
            </a:r>
          </a:p>
        </p:txBody>
      </p:sp>
    </p:spTree>
    <p:extLst>
      <p:ext uri="{BB962C8B-B14F-4D97-AF65-F5344CB8AC3E}">
        <p14:creationId xmlns:p14="http://schemas.microsoft.com/office/powerpoint/2010/main" val="387695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17" y="398834"/>
            <a:ext cx="7947498" cy="437744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41" y="398834"/>
            <a:ext cx="7684850" cy="43190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8224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glitter pattern="hexagon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920746">
            <a:off x="1701370" y="1048256"/>
            <a:ext cx="58849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um traço pintei felicidade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Pintei de cor alegre a igualdade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Surgiu uma estranha criatura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Fui retocando aqui, ali, além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por mais que eu quisesse pintar bem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ficava frouxo, sem textura.</a:t>
            </a:r>
          </a:p>
        </p:txBody>
      </p:sp>
    </p:spTree>
    <p:extLst>
      <p:ext uri="{BB962C8B-B14F-4D97-AF65-F5344CB8AC3E}">
        <p14:creationId xmlns:p14="http://schemas.microsoft.com/office/powerpoint/2010/main" val="4057827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46" y="184826"/>
            <a:ext cx="7966953" cy="46206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0105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596832">
            <a:off x="1560599" y="1145283"/>
            <a:ext cx="6022803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Fiz sem querer, a Torre de Babel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Aquelas cores confusas no papel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Transformaram meu dia em noite escura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 a cor da ira no meu peito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Olhei as cores confusas, sem preceito</a:t>
            </a:r>
            <a:r>
              <a:rPr lang="pt-BR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Rasguei em pedacinhos a pintura!</a:t>
            </a:r>
          </a:p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2850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4" y="426800"/>
            <a:ext cx="7597302" cy="42898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4364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03115" y="4681835"/>
            <a:ext cx="3143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24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943599" y="4740400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44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drap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1011677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Scarborough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fair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guitar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cello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duo 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64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window dir="vert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269</Words>
  <Application>Microsoft Office PowerPoint</Application>
  <PresentationFormat>Apresentação na tela (16:9)</PresentationFormat>
  <Paragraphs>47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2019-08-14T21:17:47Z</dcterms:created>
  <dcterms:modified xsi:type="dcterms:W3CDTF">2019-09-08T01:05:22Z</dcterms:modified>
</cp:coreProperties>
</file>