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67" r:id="rId5"/>
    <p:sldId id="262" r:id="rId6"/>
    <p:sldId id="266" r:id="rId7"/>
    <p:sldId id="261" r:id="rId8"/>
    <p:sldId id="265" r:id="rId9"/>
    <p:sldId id="260" r:id="rId10"/>
    <p:sldId id="259" r:id="rId11"/>
    <p:sldId id="258" r:id="rId12"/>
    <p:sldId id="263" r:id="rId13"/>
    <p:sldId id="269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1772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4748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903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104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65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41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31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9203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26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469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337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9CB91-DD66-4205-BDC5-559599151F38}" type="datetimeFigureOut">
              <a:rPr lang="pt-BR" smtClean="0"/>
              <a:t>07/12/2023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31CA1-1E4A-4FBE-A51D-E409F42EBB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29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D0ACD34-706D-2EFD-FDCC-2EB00640B1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-Romantic Instrumental - Women in love">
            <a:hlinkClick r:id="" action="ppaction://media"/>
            <a:extLst>
              <a:ext uri="{FF2B5EF4-FFF2-40B4-BE49-F238E27FC236}">
                <a16:creationId xmlns:a16="http://schemas.microsoft.com/office/drawing/2014/main" id="{C1396B7B-EC49-D369-B712-43CB1B0FBC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5070" y="264132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2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2F6FCA7-7B5D-E49E-94E7-64FB0690B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54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5BDA39-3BAA-7172-E194-6C4851B8F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71F0021-1A1E-7002-E7BF-508E03FCC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53C1C60C-2555-8E57-BD44-695476C3FFF7}"/>
              </a:ext>
            </a:extLst>
          </p:cNvPr>
          <p:cNvSpPr/>
          <p:nvPr/>
        </p:nvSpPr>
        <p:spPr>
          <a:xfrm>
            <a:off x="1103518" y="1132197"/>
            <a:ext cx="4352795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Quieta Realidade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6DB171CF-8F58-376F-8E92-95906761DAA7}"/>
              </a:ext>
            </a:extLst>
          </p:cNvPr>
          <p:cNvSpPr/>
          <p:nvPr/>
        </p:nvSpPr>
        <p:spPr>
          <a:xfrm>
            <a:off x="2154163" y="2824821"/>
            <a:ext cx="3682739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“Mira </a:t>
            </a:r>
            <a:r>
              <a:rPr lang="pt-BR" sz="405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502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71945F3-C3E8-3700-30D3-FCD2D1980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2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5BDA39-3BAA-7172-E194-6C4851B8F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71F0021-1A1E-7002-E7BF-508E03FCC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34611A-1D85-49D5-542B-F0143C14D4F4}"/>
              </a:ext>
            </a:extLst>
          </p:cNvPr>
          <p:cNvSpPr txBox="1"/>
          <p:nvPr/>
        </p:nvSpPr>
        <p:spPr>
          <a:xfrm>
            <a:off x="703486" y="875132"/>
            <a:ext cx="580960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sonhos vão muito além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minha quieta realidade,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Disfarço para que não resvalem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por um segundo em nossa cumplicidade.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a amiga de todos os momentos,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junto no seu sucesso e na felicidade.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imagina sobre os meus sentimentos,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estou com você agradeço sua amizade.</a:t>
            </a:r>
          </a:p>
        </p:txBody>
      </p:sp>
    </p:spTree>
    <p:extLst>
      <p:ext uri="{BB962C8B-B14F-4D97-AF65-F5344CB8AC3E}">
        <p14:creationId xmlns:p14="http://schemas.microsoft.com/office/powerpoint/2010/main" val="900391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8000">
        <p15:prstTrans prst="fracture"/>
      </p:transition>
    </mc:Choice>
    <mc:Fallback xmlns="">
      <p:transition spd="slow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0B17EA4-C4AC-0D80-59AD-2097B87E9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1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pull dir="rd"/>
      </p:transition>
    </mc:Choice>
    <mc:Fallback xmlns="">
      <p:transition spd="slow" advTm="3000">
        <p:pull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5BDA39-3BAA-7172-E194-6C4851B8F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71F0021-1A1E-7002-E7BF-508E03FCC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56B92B-3AEE-0BA2-BE42-A6B9A875A1E3}"/>
              </a:ext>
            </a:extLst>
          </p:cNvPr>
          <p:cNvSpPr txBox="1"/>
          <p:nvPr/>
        </p:nvSpPr>
        <p:spPr>
          <a:xfrm>
            <a:off x="732044" y="1023730"/>
            <a:ext cx="627287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por dentro meço força com a vontade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lhe abraçar, falar dos meus desejos...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beijar essa boca que sorri para mim,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sem maldade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agora estar envolvida em seus braços,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Desfrutando de seus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abreijos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 mistura de beijos e abraços.</a:t>
            </a:r>
          </a:p>
        </p:txBody>
      </p:sp>
    </p:spTree>
    <p:extLst>
      <p:ext uri="{BB962C8B-B14F-4D97-AF65-F5344CB8AC3E}">
        <p14:creationId xmlns:p14="http://schemas.microsoft.com/office/powerpoint/2010/main" val="81715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8000">
        <p:split orient="vert"/>
      </p:transition>
    </mc:Choice>
    <mc:Fallback xmlns="">
      <p:transition spd="slow" advTm="1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AEBCFBE-AB24-B07A-B875-737B5B5A8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6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gallery dir="l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5BDA39-3BAA-7172-E194-6C4851B8F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71F0021-1A1E-7002-E7BF-508E03FCC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B46336-6EDF-907B-00FF-F8DC0C74D5E3}"/>
              </a:ext>
            </a:extLst>
          </p:cNvPr>
          <p:cNvSpPr txBox="1"/>
          <p:nvPr/>
        </p:nvSpPr>
        <p:spPr>
          <a:xfrm>
            <a:off x="772514" y="1310508"/>
            <a:ext cx="620554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Espero um dia que você  desperte,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veja como a luz do seu caminho;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mulher que vai lhe acolher no ninho,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Disponibilizar seu regaço para que se liberte.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Satisfazer todas as suas vontades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Aconchegar o seu corpo nas suas verdades.</a:t>
            </a:r>
          </a:p>
        </p:txBody>
      </p:sp>
    </p:spTree>
    <p:extLst>
      <p:ext uri="{BB962C8B-B14F-4D97-AF65-F5344CB8AC3E}">
        <p14:creationId xmlns:p14="http://schemas.microsoft.com/office/powerpoint/2010/main" val="182574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6000">
        <p:push dir="u"/>
      </p:transition>
    </mc:Choice>
    <mc:Fallback xmlns="">
      <p:transition spd="slow" advTm="16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2A9A58B-62E2-4C97-B73C-7F0B453E2F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8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6C0F96A8-4ADC-0138-E1EC-1C4B0463918C}"/>
              </a:ext>
            </a:extLst>
          </p:cNvPr>
          <p:cNvSpPr txBox="1"/>
          <p:nvPr/>
        </p:nvSpPr>
        <p:spPr>
          <a:xfrm>
            <a:off x="690621" y="4125981"/>
            <a:ext cx="2370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“Mira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47D863A-05FC-F021-4D04-E234F3C77DF9}"/>
              </a:ext>
            </a:extLst>
          </p:cNvPr>
          <p:cNvSpPr txBox="1"/>
          <p:nvPr/>
        </p:nvSpPr>
        <p:spPr>
          <a:xfrm>
            <a:off x="5993459" y="430692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1573CE17-F13C-01EE-BC03-72B590546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9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8000">
        <p:push dir="d"/>
      </p:transition>
    </mc:Choice>
    <mc:Fallback xmlns="">
      <p:transition spd="slow" advTm="8000">
        <p:push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476ECA7-8E74-E859-D9D4-26C66C93B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2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0B025-F755-F59A-942E-E5EE33DE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F5EA4F-12E1-18CD-E3C0-FEDD1147244C}"/>
              </a:ext>
            </a:extLst>
          </p:cNvPr>
          <p:cNvSpPr txBox="1"/>
          <p:nvPr/>
        </p:nvSpPr>
        <p:spPr>
          <a:xfrm>
            <a:off x="1009695" y="655983"/>
            <a:ext cx="7090696" cy="3987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Oliveira-”Mira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Women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Love-Instrumental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6730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9000">
        <p:blinds dir="vert"/>
      </p:transition>
    </mc:Choice>
    <mc:Fallback xmlns="">
      <p:transition spd="slow" advTm="19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219</TotalTime>
  <Words>229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Quieta Realidade-Palmira de Oliveira-“Mira Olliver”(C.M)</dc:title>
  <dc:subject>Poesia</dc:subject>
  <dc:creator>Luzia Gabriele</dc:creator>
  <cp:lastModifiedBy>Luzia Gabriele</cp:lastModifiedBy>
  <cp:revision>7</cp:revision>
  <dcterms:created xsi:type="dcterms:W3CDTF">2023-12-04T15:17:13Z</dcterms:created>
  <dcterms:modified xsi:type="dcterms:W3CDTF">2023-12-07T14:49:33Z</dcterms:modified>
</cp:coreProperties>
</file>