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4" r:id="rId3"/>
    <p:sldId id="257" r:id="rId4"/>
    <p:sldId id="265" r:id="rId5"/>
    <p:sldId id="261" r:id="rId6"/>
    <p:sldId id="258" r:id="rId7"/>
    <p:sldId id="262" r:id="rId8"/>
    <p:sldId id="263" r:id="rId9"/>
    <p:sldId id="267" r:id="rId10"/>
    <p:sldId id="266" r:id="rId11"/>
    <p:sldId id="259" r:id="rId12"/>
    <p:sldId id="260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8857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855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8663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335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550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01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0359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565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729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8917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280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A682C-DAC3-4539-AA2F-4088A0A0F07C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D705D-B55F-4298-8E34-484A15EAE0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402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DIO, COME TI AMO !   EDUARDO LAGES   223   INSTRUMENTAL E LEGENDA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2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" y="321014"/>
            <a:ext cx="8463063" cy="45039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04234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37248" y="729575"/>
            <a:ext cx="5813364" cy="12337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Amor, Me Entreguei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550595" y="2957209"/>
            <a:ext cx="4578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Alcina Maria S. Azevedo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927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87" y="428016"/>
            <a:ext cx="7918315" cy="43579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1511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10737" y="1352145"/>
            <a:ext cx="653326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 me  entreguei a 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toda a força de amor e desejo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desejo, que vem das 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entranhas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fazia coisas 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estranhas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amava 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você.</a:t>
            </a:r>
            <a:endParaRPr lang="pt-BR" sz="3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15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131323"/>
            <a:ext cx="8112867" cy="48808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11787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76372" y="1616765"/>
            <a:ext cx="42782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sentia voando 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libertando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todos  os meus ais.</a:t>
            </a:r>
          </a:p>
        </p:txBody>
      </p:sp>
    </p:spTree>
    <p:extLst>
      <p:ext uri="{BB962C8B-B14F-4D97-AF65-F5344CB8AC3E}">
        <p14:creationId xmlns:p14="http://schemas.microsoft.com/office/powerpoint/2010/main" val="55133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2" y="165370"/>
            <a:ext cx="8385243" cy="48638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403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07472" y="1605064"/>
            <a:ext cx="410541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me completava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naquela entrega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Sentia-me 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 paz.</a:t>
            </a:r>
          </a:p>
        </p:txBody>
      </p:sp>
    </p:spTree>
    <p:extLst>
      <p:ext uri="{BB962C8B-B14F-4D97-AF65-F5344CB8AC3E}">
        <p14:creationId xmlns:p14="http://schemas.microsoft.com/office/powerpoint/2010/main" val="188450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32" y="280987"/>
            <a:ext cx="7889132" cy="45815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74701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68485" y="4241260"/>
            <a:ext cx="3252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Alcina Maria S. Azevedo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810332" y="4218783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1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13422" y="678924"/>
            <a:ext cx="656782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Alcina Maria S. Azevedo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Dio, Come Ti Amo!-Eduardo Lages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98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114</Words>
  <Application>Microsoft Office PowerPoint</Application>
  <PresentationFormat>Apresentação na tela (16:9)</PresentationFormat>
  <Paragraphs>24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2019-09-09T14:23:37Z</dcterms:created>
  <dcterms:modified xsi:type="dcterms:W3CDTF">2019-09-16T23:26:48Z</dcterms:modified>
</cp:coreProperties>
</file>