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9" r:id="rId5"/>
    <p:sldId id="260" r:id="rId6"/>
    <p:sldId id="262" r:id="rId7"/>
    <p:sldId id="265" r:id="rId8"/>
    <p:sldId id="263" r:id="rId9"/>
    <p:sldId id="268" r:id="rId10"/>
    <p:sldId id="264" r:id="rId11"/>
    <p:sldId id="266" r:id="rId12"/>
    <p:sldId id="258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1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65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6380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89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4373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175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4403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166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1153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1539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4413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763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47B99-678F-465D-A1ED-FB0A690004E3}" type="datetimeFigureOut">
              <a:rPr lang="pt-BR" smtClean="0"/>
              <a:t>07/01/2020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6B1D5-A121-4443-8699-BC2D41545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614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file:///C:\Users\user\Desktop\CASAL\9bff13f0598cd1b343b1632d13ded5b6.jpg" TargetMode="External"/><Relationship Id="rId5" Type="http://schemas.openxmlformats.org/officeDocument/2006/relationships/image" Target="../media/image12.jpg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4.png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CM Celine Dion   Beauty And The Beast (Original Instrumental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55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08297" y="1673156"/>
            <a:ext cx="4552426" cy="7182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505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“Alma da Poesia”</a:t>
            </a:r>
            <a:endParaRPr lang="pt-BR" sz="5400" b="1" cap="none" spc="0" dirty="0">
              <a:ln>
                <a:solidFill>
                  <a:srgbClr val="FF505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08297" y="2804405"/>
            <a:ext cx="4050713" cy="6420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505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Nara Pamplona</a:t>
            </a:r>
            <a:endParaRPr lang="pt-BR" sz="5400" b="1" cap="none" spc="0" dirty="0">
              <a:ln>
                <a:solidFill>
                  <a:srgbClr val="FF505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786997" y="3859447"/>
            <a:ext cx="1395025" cy="217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505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07/01/20</a:t>
            </a:r>
            <a:endParaRPr lang="pt-BR" sz="5400" b="1" cap="none" spc="0" dirty="0">
              <a:ln>
                <a:solidFill>
                  <a:srgbClr val="FF505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979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9" y="122406"/>
            <a:ext cx="4696129" cy="4762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35421" y="122406"/>
            <a:ext cx="505838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985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2957208" y="1540698"/>
            <a:ext cx="568617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essência perfumada exalam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textos que enfeitam o papel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Matizando-o com multicores sutis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Dando-lhe vida rica e colorida!</a:t>
            </a:r>
          </a:p>
        </p:txBody>
      </p:sp>
    </p:spTree>
    <p:extLst>
      <p:ext uri="{BB962C8B-B14F-4D97-AF65-F5344CB8AC3E}">
        <p14:creationId xmlns:p14="http://schemas.microsoft.com/office/powerpoint/2010/main" val="8281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0" y="107005"/>
            <a:ext cx="497944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34255" y="107005"/>
            <a:ext cx="467750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5049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18444" y="1507787"/>
            <a:ext cx="600728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Letras que dançam buscando rimas,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bailarinas ansiosas o seu passo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Solfejando tons frenéticos, inebriantes,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Buscando o </a:t>
            </a:r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clímax </a:t>
            </a:r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beleza, do êxtase!</a:t>
            </a:r>
          </a:p>
        </p:txBody>
      </p:sp>
    </p:spTree>
    <p:extLst>
      <p:ext uri="{BB962C8B-B14F-4D97-AF65-F5344CB8AC3E}">
        <p14:creationId xmlns:p14="http://schemas.microsoft.com/office/powerpoint/2010/main" val="190639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33" y="0"/>
            <a:ext cx="848251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414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an dir="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56635" y="1663809"/>
            <a:ext cx="652351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Poesia, és tu, que, com tua alma iluminada...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Aqueces os corações enamorados,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Mitigas as dores do mundo conturbado,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Envolvendo-os com teus diáfanos </a:t>
            </a:r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véus</a:t>
            </a:r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4565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15" y="0"/>
            <a:ext cx="547910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711" y="-87549"/>
            <a:ext cx="460767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2571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75585" y="1828799"/>
            <a:ext cx="644997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Alma tenaz que instiga os sentimentos,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Cavando versos em solos adormecidos,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pérolas encrustadas em conchas esquecidas...!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593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1" y="272374"/>
            <a:ext cx="5097292" cy="455254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12" y="0"/>
            <a:ext cx="500531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32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r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263784" y="616664"/>
            <a:ext cx="29577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515274" y="2653747"/>
            <a:ext cx="549701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Nara Pamplona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Celine Dion-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Beauty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And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The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Beast</a:t>
            </a:r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592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144</Words>
  <Application>Microsoft Office PowerPoint</Application>
  <PresentationFormat>Apresentação na tela (16:9)</PresentationFormat>
  <Paragraphs>29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2019-10-11T01:20:54Z</dcterms:created>
  <dcterms:modified xsi:type="dcterms:W3CDTF">2020-01-08T00:42:39Z</dcterms:modified>
</cp:coreProperties>
</file>