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56" r:id="rId3"/>
    <p:sldId id="265" r:id="rId4"/>
    <p:sldId id="259" r:id="rId5"/>
    <p:sldId id="266" r:id="rId6"/>
    <p:sldId id="261" r:id="rId7"/>
    <p:sldId id="267" r:id="rId8"/>
    <p:sldId id="262" r:id="rId9"/>
    <p:sldId id="268" r:id="rId10"/>
    <p:sldId id="269" r:id="rId11"/>
    <p:sldId id="270" r:id="rId12"/>
    <p:sldId id="257" r:id="rId13"/>
    <p:sldId id="258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38125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54009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755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01875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8636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5815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17160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2453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769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2220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8545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45559A-DD26-4FC6-A27F-32997FA636C5}" type="datetimeFigureOut">
              <a:rPr lang="pt-BR" smtClean="0"/>
              <a:t>20/03/2025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76A842-6066-4542-AB0B-65597F93C57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468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6CD728A3-FAE1-E505-107B-3726374DC5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6-Yesterday - Estudios Talkback">
            <a:hlinkClick r:id="" action="ppaction://media"/>
            <a:extLst>
              <a:ext uri="{FF2B5EF4-FFF2-40B4-BE49-F238E27FC236}">
                <a16:creationId xmlns:a16="http://schemas.microsoft.com/office/drawing/2014/main" id="{4417C05A-FD8D-17E4-43B4-01CD8352CC6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61392" y="253944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147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5000"/>
    </mc:Choice>
    <mc:Fallback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7172C8-1C6C-E420-4604-840A4816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1D78941-D764-03BA-6B73-9190308ED380}"/>
              </a:ext>
            </a:extLst>
          </p:cNvPr>
          <p:cNvSpPr/>
          <p:nvPr/>
        </p:nvSpPr>
        <p:spPr>
          <a:xfrm>
            <a:off x="2196546" y="1193543"/>
            <a:ext cx="550663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66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Sedutora Melodia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9094863D-50AD-E511-2F7A-F22890805A8A}"/>
              </a:ext>
            </a:extLst>
          </p:cNvPr>
          <p:cNvSpPr/>
          <p:nvPr/>
        </p:nvSpPr>
        <p:spPr>
          <a:xfrm>
            <a:off x="2508943" y="2330738"/>
            <a:ext cx="438453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OffAxis2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8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  <a:p>
            <a:pPr algn="ctr"/>
            <a:r>
              <a:rPr lang="pt-BR" sz="4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(Mira </a:t>
            </a:r>
            <a:r>
              <a:rPr lang="pt-BR" sz="4800" b="1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4800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  <a:endParaRPr lang="pt-BR" sz="48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04015D0B-4D59-26CD-8BAD-EBFECFDA2400}"/>
              </a:ext>
            </a:extLst>
          </p:cNvPr>
          <p:cNvSpPr/>
          <p:nvPr/>
        </p:nvSpPr>
        <p:spPr>
          <a:xfrm>
            <a:off x="1127183" y="3395959"/>
            <a:ext cx="2138727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bliqueTopLef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400" b="1" cap="none" spc="0" dirty="0">
                <a:ln/>
                <a:solidFill>
                  <a:schemeClr val="accent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29/01/25</a:t>
            </a:r>
          </a:p>
          <a:p>
            <a:pPr algn="ctr"/>
            <a:r>
              <a:rPr lang="pt-BR" sz="2400" b="1" cap="none" spc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D.A.Lei</a:t>
            </a:r>
            <a:r>
              <a:rPr lang="pt-BR" sz="2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9.610/98</a:t>
            </a:r>
          </a:p>
        </p:txBody>
      </p:sp>
    </p:spTree>
    <p:extLst>
      <p:ext uri="{BB962C8B-B14F-4D97-AF65-F5344CB8AC3E}">
        <p14:creationId xmlns:p14="http://schemas.microsoft.com/office/powerpoint/2010/main" val="3511940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7000">
        <p:pull dir="r"/>
      </p:transition>
    </mc:Choice>
    <mc:Fallback>
      <p:transition spd="slow" advTm="7000">
        <p:pull dir="r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5D7ECCE1-5438-23DF-0665-FBE8E2EDAA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651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comb/>
      </p:transition>
    </mc:Choice>
    <mc:Fallback>
      <p:transition spd="slow" advTm="2000">
        <p:comb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7172C8-1C6C-E420-4604-840A4816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8860361-9156-6CD8-D469-DD319BE2F674}"/>
              </a:ext>
            </a:extLst>
          </p:cNvPr>
          <p:cNvSpPr txBox="1"/>
          <p:nvPr/>
        </p:nvSpPr>
        <p:spPr>
          <a:xfrm>
            <a:off x="1997416" y="1294477"/>
            <a:ext cx="5149167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Espero ansiosa sua chegada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som da nossa melodia;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Aquela por nós escolhida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Num momento de sintonia.</a:t>
            </a:r>
          </a:p>
        </p:txBody>
      </p:sp>
    </p:spTree>
    <p:extLst>
      <p:ext uri="{BB962C8B-B14F-4D97-AF65-F5344CB8AC3E}">
        <p14:creationId xmlns:p14="http://schemas.microsoft.com/office/powerpoint/2010/main" val="93268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69C857E-7745-CB6A-1840-BE33DC4D95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53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flip dir="r"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7172C8-1C6C-E420-4604-840A4816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D8623C8-9881-737E-64A1-D8CB79ECB39C}"/>
              </a:ext>
            </a:extLst>
          </p:cNvPr>
          <p:cNvSpPr txBox="1"/>
          <p:nvPr/>
        </p:nvSpPr>
        <p:spPr>
          <a:xfrm>
            <a:off x="1449190" y="1294477"/>
            <a:ext cx="6245620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Melodia essa, que nos envolve,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Faz parte do nosso dia a dia.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Provocando uma intensa magia</a:t>
            </a:r>
          </a:p>
          <a:p>
            <a:pPr algn="ctr"/>
            <a:r>
              <a:rPr lang="pt-BR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sensualidade que ela promove.</a:t>
            </a:r>
          </a:p>
        </p:txBody>
      </p:sp>
    </p:spTree>
    <p:extLst>
      <p:ext uri="{BB962C8B-B14F-4D97-AF65-F5344CB8AC3E}">
        <p14:creationId xmlns:p14="http://schemas.microsoft.com/office/powerpoint/2010/main" val="260291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4A75770-40E1-E3EF-FBB8-384191EB78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2394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7172C8-1C6C-E420-4604-840A4816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335F6F9-8AEF-E9DE-03DC-E794DD837A38}"/>
              </a:ext>
            </a:extLst>
          </p:cNvPr>
          <p:cNvSpPr txBox="1"/>
          <p:nvPr/>
        </p:nvSpPr>
        <p:spPr>
          <a:xfrm>
            <a:off x="1128589" y="1294477"/>
            <a:ext cx="6886821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Seu hálito quente chega ao meu ouvido,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Canta baixinho da melodia, o refrão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mesa, um bom vinho servido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aquecer e esquecermos a razão.</a:t>
            </a:r>
          </a:p>
        </p:txBody>
      </p:sp>
    </p:spTree>
    <p:extLst>
      <p:ext uri="{BB962C8B-B14F-4D97-AF65-F5344CB8AC3E}">
        <p14:creationId xmlns:p14="http://schemas.microsoft.com/office/powerpoint/2010/main" val="2597119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D9FF8B5-C503-4DF9-505F-D101859A8C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886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14:switch dir="l"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7172C8-1C6C-E420-4604-840A4816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5D1A33A-EE01-F586-431B-E316E1C62C71}"/>
              </a:ext>
            </a:extLst>
          </p:cNvPr>
          <p:cNvSpPr txBox="1"/>
          <p:nvPr/>
        </p:nvSpPr>
        <p:spPr>
          <a:xfrm>
            <a:off x="1029203" y="1282148"/>
            <a:ext cx="7085593" cy="24314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paixão nos tira do sério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Deixa latente a verdadeira atração,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Carícias trocadas chegam ao hemisfério</a:t>
            </a:r>
          </a:p>
          <a:p>
            <a:pPr algn="ctr"/>
            <a:r>
              <a:rPr lang="pt-BR" sz="3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Das nossas metades, fascinante sedução.</a:t>
            </a:r>
          </a:p>
        </p:txBody>
      </p:sp>
    </p:spTree>
    <p:extLst>
      <p:ext uri="{BB962C8B-B14F-4D97-AF65-F5344CB8AC3E}">
        <p14:creationId xmlns:p14="http://schemas.microsoft.com/office/powerpoint/2010/main" val="3635899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42516C1F-84B1-F420-C664-4ABB488C8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582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2000">
        <p:push dir="d"/>
      </p:transition>
    </mc:Choice>
    <mc:Fallback>
      <p:transition spd="slow" advTm="2000">
        <p:push dir="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A1FA778-6C2B-C797-0BD3-A7C08AC92C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6B86E9D7-B127-1036-96B4-B5CEC073637A}"/>
              </a:ext>
            </a:extLst>
          </p:cNvPr>
          <p:cNvSpPr txBox="1"/>
          <p:nvPr/>
        </p:nvSpPr>
        <p:spPr>
          <a:xfrm>
            <a:off x="785191" y="4323522"/>
            <a:ext cx="26356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</a:t>
            </a:r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AF414B35-7037-9877-8066-6DCEC188D4BD}"/>
              </a:ext>
            </a:extLst>
          </p:cNvPr>
          <p:cNvSpPr txBox="1"/>
          <p:nvPr/>
        </p:nvSpPr>
        <p:spPr>
          <a:xfrm>
            <a:off x="5724972" y="4290512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83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restige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82EE9431-97BC-4F36-1C55-0CD607465E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7252409-F041-B81F-77C8-2ACBD8C788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61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window dir="vert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57172C8-1C6C-E420-4604-840A48168B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1CD19FB-98E3-D6A9-5DA1-EBB2C45C8B3E}"/>
              </a:ext>
            </a:extLst>
          </p:cNvPr>
          <p:cNvSpPr txBox="1"/>
          <p:nvPr/>
        </p:nvSpPr>
        <p:spPr>
          <a:xfrm>
            <a:off x="1535752" y="1048256"/>
            <a:ext cx="607249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Palmira de Oliveira (Mira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Yesterday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20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:comb/>
      </p:transition>
    </mc:Choice>
    <mc:Fallback>
      <p:transition spd="slow" advTm="16000">
        <p:comb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425</TotalTime>
  <Words>171</Words>
  <Application>Microsoft Office PowerPoint</Application>
  <PresentationFormat>Apresentação na tela (16:9)</PresentationFormat>
  <Paragraphs>31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6</cp:revision>
  <dcterms:created xsi:type="dcterms:W3CDTF">2025-02-20T18:41:53Z</dcterms:created>
  <dcterms:modified xsi:type="dcterms:W3CDTF">2025-03-21T00:30:32Z</dcterms:modified>
</cp:coreProperties>
</file>