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65" r:id="rId5"/>
    <p:sldId id="260" r:id="rId6"/>
    <p:sldId id="266" r:id="rId7"/>
    <p:sldId id="261" r:id="rId8"/>
    <p:sldId id="267" r:id="rId9"/>
    <p:sldId id="262" r:id="rId10"/>
    <p:sldId id="268" r:id="rId11"/>
    <p:sldId id="263" r:id="rId12"/>
    <p:sldId id="269" r:id="rId13"/>
    <p:sldId id="271" r:id="rId14"/>
    <p:sldId id="270" r:id="rId15"/>
    <p:sldId id="258" r:id="rId16"/>
    <p:sldId id="264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22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246EE-53FD-4449-87EE-A7ABFD9B0720}" type="datetimeFigureOut">
              <a:rPr lang="pt-BR" smtClean="0"/>
              <a:t>21/03/2022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E010C-A214-4D59-A950-0C4BBDE17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90924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246EE-53FD-4449-87EE-A7ABFD9B0720}" type="datetimeFigureOut">
              <a:rPr lang="pt-BR" smtClean="0"/>
              <a:t>21/03/2022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E010C-A214-4D59-A950-0C4BBDE17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3255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246EE-53FD-4449-87EE-A7ABFD9B0720}" type="datetimeFigureOut">
              <a:rPr lang="pt-BR" smtClean="0"/>
              <a:t>21/03/2022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E010C-A214-4D59-A950-0C4BBDE17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0396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246EE-53FD-4449-87EE-A7ABFD9B0720}" type="datetimeFigureOut">
              <a:rPr lang="pt-BR" smtClean="0"/>
              <a:t>21/03/2022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E010C-A214-4D59-A950-0C4BBDE17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5849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246EE-53FD-4449-87EE-A7ABFD9B0720}" type="datetimeFigureOut">
              <a:rPr lang="pt-BR" smtClean="0"/>
              <a:t>21/03/2022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E010C-A214-4D59-A950-0C4BBDE17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0832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246EE-53FD-4449-87EE-A7ABFD9B0720}" type="datetimeFigureOut">
              <a:rPr lang="pt-BR" smtClean="0"/>
              <a:t>21/03/2022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E010C-A214-4D59-A950-0C4BBDE17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3488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246EE-53FD-4449-87EE-A7ABFD9B0720}" type="datetimeFigureOut">
              <a:rPr lang="pt-BR" smtClean="0"/>
              <a:t>21/03/2022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E010C-A214-4D59-A950-0C4BBDE17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0759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246EE-53FD-4449-87EE-A7ABFD9B0720}" type="datetimeFigureOut">
              <a:rPr lang="pt-BR" smtClean="0"/>
              <a:t>21/03/2022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E010C-A214-4D59-A950-0C4BBDE17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2050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246EE-53FD-4449-87EE-A7ABFD9B0720}" type="datetimeFigureOut">
              <a:rPr lang="pt-BR" smtClean="0"/>
              <a:t>21/03/2022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E010C-A214-4D59-A950-0C4BBDE17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4105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246EE-53FD-4449-87EE-A7ABFD9B0720}" type="datetimeFigureOut">
              <a:rPr lang="pt-BR" smtClean="0"/>
              <a:t>21/03/2022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E010C-A214-4D59-A950-0C4BBDE17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6936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246EE-53FD-4449-87EE-A7ABFD9B0720}" type="datetimeFigureOut">
              <a:rPr lang="pt-BR" smtClean="0"/>
              <a:t>21/03/2022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E010C-A214-4D59-A950-0C4BBDE17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1004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7C80">
            <a:alpha val="1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246EE-53FD-4449-87EE-A7ABFD9B0720}" type="datetimeFigureOut">
              <a:rPr lang="pt-BR" smtClean="0"/>
              <a:t>21/03/2022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E010C-A214-4D59-A950-0C4BBDE17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6976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C4993B4-8A84-4EEA-839B-9BFACABD99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Flor cor de rosa&#10;&#10;Descrição gerada automaticamente">
            <a:extLst>
              <a:ext uri="{FF2B5EF4-FFF2-40B4-BE49-F238E27FC236}">
                <a16:creationId xmlns:a16="http://schemas.microsoft.com/office/drawing/2014/main" id="{32E15E13-59E1-45B6-9F94-8495B146E88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854" b="7854"/>
          <a:stretch/>
        </p:blipFill>
        <p:spPr>
          <a:xfrm>
            <a:off x="278296" y="0"/>
            <a:ext cx="864704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CM3-Lola Mariage d Amour">
            <a:hlinkClick r:id="" action="ppaction://media"/>
            <a:extLst>
              <a:ext uri="{FF2B5EF4-FFF2-40B4-BE49-F238E27FC236}">
                <a16:creationId xmlns:a16="http://schemas.microsoft.com/office/drawing/2014/main" id="{26273314-80C7-4B34-8822-B72AE4C22F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24948" y="2412724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820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:fad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1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D188C3E-ED8B-45B7-A8CA-5EB4567A70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403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fallOver"/>
      </p:transition>
    </mc:Choice>
    <mc:Fallback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FD4D396-911C-4338-B1C0-C55D09CE22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A6FDA4E4-9FE3-4970-AF47-EC658B49DD66}"/>
              </a:ext>
            </a:extLst>
          </p:cNvPr>
          <p:cNvSpPr/>
          <p:nvPr/>
        </p:nvSpPr>
        <p:spPr>
          <a:xfrm>
            <a:off x="1761284" y="1191832"/>
            <a:ext cx="5005216" cy="8309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950" b="1" dirty="0">
                <a:ln>
                  <a:solidFill>
                    <a:srgbClr val="FF7C80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Motivos Óbvios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540E557F-F701-440D-9A05-7C69936F8C48}"/>
              </a:ext>
            </a:extLst>
          </p:cNvPr>
          <p:cNvSpPr/>
          <p:nvPr/>
        </p:nvSpPr>
        <p:spPr>
          <a:xfrm>
            <a:off x="2700112" y="2876730"/>
            <a:ext cx="3743776" cy="8309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FF7C80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Palmira de Oliveira</a:t>
            </a:r>
          </a:p>
          <a:p>
            <a:pPr algn="ctr"/>
            <a:r>
              <a:rPr lang="pt-BR" sz="4050" b="1" dirty="0">
                <a:ln>
                  <a:solidFill>
                    <a:srgbClr val="FF7C80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“Mira </a:t>
            </a:r>
            <a:r>
              <a:rPr lang="pt-BR" sz="4050" b="1" dirty="0" err="1">
                <a:ln>
                  <a:solidFill>
                    <a:srgbClr val="FF7C80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Olliver</a:t>
            </a:r>
            <a:r>
              <a:rPr lang="pt-BR" sz="4050" b="1" dirty="0">
                <a:ln>
                  <a:solidFill>
                    <a:srgbClr val="FF7C80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4532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D188C3E-ED8B-45B7-A8CA-5EB4567A70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C22C448-4170-4243-BC92-AD72EEA5BA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646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newsflash/>
      </p:transition>
    </mc:Choice>
    <mc:Fallback>
      <p:transition spd="slow" advTm="2000">
        <p:newsflash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FD4D396-911C-4338-B1C0-C55D09CE22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ED15C67-05DC-45DA-AB5C-0F70E6C382CA}"/>
              </a:ext>
            </a:extLst>
          </p:cNvPr>
          <p:cNvSpPr txBox="1"/>
          <p:nvPr/>
        </p:nvSpPr>
        <p:spPr>
          <a:xfrm>
            <a:off x="1930091" y="1093304"/>
            <a:ext cx="528381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descobrimos desiguais,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auge do conhecimento.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parecia bem demais,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Foi um quase desapontamento. </a:t>
            </a:r>
          </a:p>
        </p:txBody>
      </p:sp>
    </p:spTree>
    <p:extLst>
      <p:ext uri="{BB962C8B-B14F-4D97-AF65-F5344CB8AC3E}">
        <p14:creationId xmlns:p14="http://schemas.microsoft.com/office/powerpoint/2010/main" val="1946821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cover/>
      </p:transition>
    </mc:Choice>
    <mc:Fallback>
      <p:transition spd="slow" advTm="11000">
        <p:cov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D188C3E-ED8B-45B7-A8CA-5EB4567A70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C6026D6-792C-463E-9119-9FE3F1BC47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209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">
        <p15:prstTrans prst="peelOff"/>
      </p:transition>
    </mc:Choice>
    <mc:Fallback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FD4D396-911C-4338-B1C0-C55D09CE22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F4CCDC6-051E-4987-949D-142A6124C6D1}"/>
              </a:ext>
            </a:extLst>
          </p:cNvPr>
          <p:cNvSpPr txBox="1"/>
          <p:nvPr/>
        </p:nvSpPr>
        <p:spPr>
          <a:xfrm>
            <a:off x="1313736" y="1152940"/>
            <a:ext cx="6516529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45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motivos óbvios, percebia...</a:t>
            </a:r>
          </a:p>
          <a:p>
            <a:pPr algn="ctr"/>
            <a:r>
              <a:rPr lang="pt-BR" sz="345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Sentia nas entrelinhas das conversas</a:t>
            </a:r>
          </a:p>
          <a:p>
            <a:pPr algn="ctr"/>
            <a:r>
              <a:rPr lang="pt-BR" sz="345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ainda assim, insistia...</a:t>
            </a:r>
          </a:p>
          <a:p>
            <a:pPr algn="ctr"/>
            <a:r>
              <a:rPr lang="pt-BR" sz="345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queria ver, a prosa era boa, diversa. </a:t>
            </a:r>
          </a:p>
        </p:txBody>
      </p:sp>
    </p:spTree>
    <p:extLst>
      <p:ext uri="{BB962C8B-B14F-4D97-AF65-F5344CB8AC3E}">
        <p14:creationId xmlns:p14="http://schemas.microsoft.com/office/powerpoint/2010/main" val="1431965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cover dir="d"/>
      </p:transition>
    </mc:Choice>
    <mc:Fallback>
      <p:transition spd="slow" advTm="11000">
        <p:cover dir="d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D188C3E-ED8B-45B7-A8CA-5EB4567A70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CBF5BC4-94BE-49ED-891F-FF2692B1D9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288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:comb/>
      </p:transition>
    </mc:Choice>
    <mc:Fallback>
      <p:transition spd="slow" advTm="4000">
        <p:comb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FD4D396-911C-4338-B1C0-C55D09CE22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7D23EE9-339C-4227-AAA2-C8407BA71B22}"/>
              </a:ext>
            </a:extLst>
          </p:cNvPr>
          <p:cNvSpPr txBox="1"/>
          <p:nvPr/>
        </p:nvSpPr>
        <p:spPr>
          <a:xfrm>
            <a:off x="1417287" y="1242392"/>
            <a:ext cx="599555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Precipitada, vislumbrava um futuro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Queria tanto mãos dadas, carinho...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Alguém para iluminar meu escuro,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Alguém pra seguir meu caminho. </a:t>
            </a:r>
          </a:p>
        </p:txBody>
      </p:sp>
    </p:spTree>
    <p:extLst>
      <p:ext uri="{BB962C8B-B14F-4D97-AF65-F5344CB8AC3E}">
        <p14:creationId xmlns:p14="http://schemas.microsoft.com/office/powerpoint/2010/main" val="3803909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cover dir="ld"/>
      </p:transition>
    </mc:Choice>
    <mc:Fallback>
      <p:transition spd="slow" advTm="11000">
        <p:cover dir="ld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D188C3E-ED8B-45B7-A8CA-5EB4567A70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9D341A6-8BD3-4A82-84F0-CFE9968717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885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 isInverted="1"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FD4D396-911C-4338-B1C0-C55D09CE22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7B18A16-0520-4519-9EEF-6494FAE22B68}"/>
              </a:ext>
            </a:extLst>
          </p:cNvPr>
          <p:cNvSpPr txBox="1"/>
          <p:nvPr/>
        </p:nvSpPr>
        <p:spPr>
          <a:xfrm>
            <a:off x="1733735" y="1064674"/>
            <a:ext cx="545694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Caí do salto, o tapete foi puxado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Coloquei freio no sentimento.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Parei em meio ao sonho dourado,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Desconfiava desse momento. </a:t>
            </a:r>
          </a:p>
        </p:txBody>
      </p:sp>
    </p:spTree>
    <p:extLst>
      <p:ext uri="{BB962C8B-B14F-4D97-AF65-F5344CB8AC3E}">
        <p14:creationId xmlns:p14="http://schemas.microsoft.com/office/powerpoint/2010/main" val="2696047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cover dir="lu"/>
      </p:transition>
    </mc:Choice>
    <mc:Fallback>
      <p:transition spd="slow" advTm="11000">
        <p:cover dir="l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D188C3E-ED8B-45B7-A8CA-5EB4567A70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D81FF8E-E1FE-4CD6-AADB-D2D25EB791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115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FD4D396-911C-4338-B1C0-C55D09CE22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6BC2E18-7CCD-4D48-B8B2-D8DEAAA4E8AB}"/>
              </a:ext>
            </a:extLst>
          </p:cNvPr>
          <p:cNvSpPr txBox="1"/>
          <p:nvPr/>
        </p:nvSpPr>
        <p:spPr>
          <a:xfrm>
            <a:off x="1552584" y="761457"/>
            <a:ext cx="6038834" cy="33701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Mas, vou seguindo em frente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buscar, esperando acontecer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amor, em forma de semente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vai germinar em mim, florescer. </a:t>
            </a:r>
          </a:p>
          <a:p>
            <a:pPr algn="ctr"/>
            <a:endParaRPr lang="pt-BR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3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06/02/2022</a:t>
            </a:r>
          </a:p>
        </p:txBody>
      </p:sp>
    </p:spTree>
    <p:extLst>
      <p:ext uri="{BB962C8B-B14F-4D97-AF65-F5344CB8AC3E}">
        <p14:creationId xmlns:p14="http://schemas.microsoft.com/office/powerpoint/2010/main" val="830667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cover dir="r"/>
      </p:transition>
    </mc:Choice>
    <mc:Fallback>
      <p:transition spd="slow" advTm="11000">
        <p:cover dir="r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D188C3E-ED8B-45B7-A8CA-5EB4567A70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DDD99FE-E547-4AB1-8EA2-AC0830A6B9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897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 dir="ld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82BE2F1F-C6B5-4B34-9B92-6A46BC7FAD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3615E03C-9C53-4246-8904-301955EBFFF8}"/>
              </a:ext>
            </a:extLst>
          </p:cNvPr>
          <p:cNvSpPr txBox="1"/>
          <p:nvPr/>
        </p:nvSpPr>
        <p:spPr>
          <a:xfrm>
            <a:off x="675565" y="4658752"/>
            <a:ext cx="2553904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Palmira de Oliveira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97E8D249-82FE-47EA-BD6C-D728CEA1C5DC}"/>
              </a:ext>
            </a:extLst>
          </p:cNvPr>
          <p:cNvSpPr txBox="1"/>
          <p:nvPr/>
        </p:nvSpPr>
        <p:spPr>
          <a:xfrm>
            <a:off x="5968714" y="4658752"/>
            <a:ext cx="197361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843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wind"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FD4D396-911C-4338-B1C0-C55D09CE22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9FC722B-6063-4B25-A8D5-DCF82E05F8E7}"/>
              </a:ext>
            </a:extLst>
          </p:cNvPr>
          <p:cNvSpPr txBox="1"/>
          <p:nvPr/>
        </p:nvSpPr>
        <p:spPr>
          <a:xfrm>
            <a:off x="1375381" y="566531"/>
            <a:ext cx="607249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Palmira de Oliveira(Mira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Olliver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Lola-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Mariage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 Amour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518407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window dir="vert"/>
      </p:transition>
    </mc:Choice>
    <mc:Fallback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209</TotalTime>
  <Words>196</Words>
  <Application>Microsoft Office PowerPoint</Application>
  <PresentationFormat>Apresentação na tela (16:9)</PresentationFormat>
  <Paragraphs>36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Algerian</vt:lpstr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2022-03-15T01:25:38Z</dcterms:created>
  <dcterms:modified xsi:type="dcterms:W3CDTF">2022-03-21T23:26:37Z</dcterms:modified>
</cp:coreProperties>
</file>