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69" r:id="rId4"/>
    <p:sldId id="257" r:id="rId5"/>
    <p:sldId id="258" r:id="rId6"/>
    <p:sldId id="264" r:id="rId7"/>
    <p:sldId id="261" r:id="rId8"/>
    <p:sldId id="265" r:id="rId9"/>
    <p:sldId id="262" r:id="rId10"/>
    <p:sldId id="266" r:id="rId11"/>
    <p:sldId id="263" r:id="rId12"/>
    <p:sldId id="267" r:id="rId13"/>
    <p:sldId id="268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7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375A6-DD50-4F4C-9953-50ECF8D43930}" type="datetimeFigureOut">
              <a:rPr lang="pt-BR" smtClean="0"/>
              <a:t>24/08/2023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682FF-AC1F-4483-A9DD-78CB5DCFB1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1800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375A6-DD50-4F4C-9953-50ECF8D43930}" type="datetimeFigureOut">
              <a:rPr lang="pt-BR" smtClean="0"/>
              <a:t>24/08/2023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682FF-AC1F-4483-A9DD-78CB5DCFB1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4649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375A6-DD50-4F4C-9953-50ECF8D43930}" type="datetimeFigureOut">
              <a:rPr lang="pt-BR" smtClean="0"/>
              <a:t>24/08/2023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682FF-AC1F-4483-A9DD-78CB5DCFB1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7730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375A6-DD50-4F4C-9953-50ECF8D43930}" type="datetimeFigureOut">
              <a:rPr lang="pt-BR" smtClean="0"/>
              <a:t>24/08/2023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682FF-AC1F-4483-A9DD-78CB5DCFB1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898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375A6-DD50-4F4C-9953-50ECF8D43930}" type="datetimeFigureOut">
              <a:rPr lang="pt-BR" smtClean="0"/>
              <a:t>24/08/2023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682FF-AC1F-4483-A9DD-78CB5DCFB1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3855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375A6-DD50-4F4C-9953-50ECF8D43930}" type="datetimeFigureOut">
              <a:rPr lang="pt-BR" smtClean="0"/>
              <a:t>24/08/2023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682FF-AC1F-4483-A9DD-78CB5DCFB1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5598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375A6-DD50-4F4C-9953-50ECF8D43930}" type="datetimeFigureOut">
              <a:rPr lang="pt-BR" smtClean="0"/>
              <a:t>24/08/2023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682FF-AC1F-4483-A9DD-78CB5DCFB1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2383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375A6-DD50-4F4C-9953-50ECF8D43930}" type="datetimeFigureOut">
              <a:rPr lang="pt-BR" smtClean="0"/>
              <a:t>24/08/2023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682FF-AC1F-4483-A9DD-78CB5DCFB1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20946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375A6-DD50-4F4C-9953-50ECF8D43930}" type="datetimeFigureOut">
              <a:rPr lang="pt-BR" smtClean="0"/>
              <a:t>24/08/2023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682FF-AC1F-4483-A9DD-78CB5DCFB1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9731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375A6-DD50-4F4C-9953-50ECF8D43930}" type="datetimeFigureOut">
              <a:rPr lang="pt-BR" smtClean="0"/>
              <a:t>24/08/2023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682FF-AC1F-4483-A9DD-78CB5DCFB1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679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375A6-DD50-4F4C-9953-50ECF8D43930}" type="datetimeFigureOut">
              <a:rPr lang="pt-BR" smtClean="0"/>
              <a:t>24/08/2023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682FF-AC1F-4483-A9DD-78CB5DCFB1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2527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>
            <a:alpha val="5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375A6-DD50-4F4C-9953-50ECF8D43930}" type="datetimeFigureOut">
              <a:rPr lang="pt-BR" smtClean="0"/>
              <a:t>24/08/2023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682FF-AC1F-4483-A9DD-78CB5DCFB1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0716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355D183-2367-6E75-804F-E91D0F8B11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20-Ernesto Cortazar -  Wait For Me - INSTRUMENTAL">
            <a:hlinkClick r:id="" action="ppaction://media"/>
            <a:extLst>
              <a:ext uri="{FF2B5EF4-FFF2-40B4-BE49-F238E27FC236}">
                <a16:creationId xmlns:a16="http://schemas.microsoft.com/office/drawing/2014/main" id="{42BFA925-8A40-C9AE-1FA4-02E04970CF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88457" y="27817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69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84C88F9-5C15-BDCC-17FB-0ACDB356D4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D3090C7-30AD-3162-EF0D-8FB5F2BA830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541"/>
                    </a14:imgEffect>
                    <a14:imgEffect>
                      <a14:saturation sat="7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690" b="2690"/>
          <a:stretch/>
        </p:blipFill>
        <p:spPr>
          <a:xfrm>
            <a:off x="139149" y="14907"/>
            <a:ext cx="8935278" cy="5143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BAC868EE-78D9-375E-45D2-951706DD3C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39949" y="69573"/>
            <a:ext cx="2534478" cy="26636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F6708F3-1978-A203-DEFD-18867EA3568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400" y="168965"/>
            <a:ext cx="1725532" cy="167474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1426BB45-89A9-A96E-0DA4-19ACF22BE6B3}"/>
              </a:ext>
            </a:extLst>
          </p:cNvPr>
          <p:cNvSpPr txBox="1"/>
          <p:nvPr/>
        </p:nvSpPr>
        <p:spPr>
          <a:xfrm>
            <a:off x="2200705" y="551045"/>
            <a:ext cx="3765774" cy="25237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"Metade de mim é amor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outra metade ... também“</a:t>
            </a:r>
          </a:p>
          <a:p>
            <a:pPr algn="ctr"/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Oswaldo Montenegro</a:t>
            </a:r>
          </a:p>
          <a:p>
            <a:pPr algn="ctr"/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Ruth Gentil </a:t>
            </a:r>
            <a:r>
              <a:rPr lang="pt-BR" sz="2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Sivieri</a:t>
            </a:r>
            <a:endParaRPr lang="pt-BR" sz="2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0022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curtains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8C97C8E-7B6F-A644-AE91-ABCD7AAE58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7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2B24689-35FA-0D4C-70BB-D1DD9BCA6B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458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7000">
        <p:pull/>
      </p:transition>
    </mc:Choice>
    <mc:Fallback xmlns="">
      <p:transition spd="slow" advTm="7000">
        <p:pull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8C97C8E-7B6F-A644-AE91-ABCD7AAE58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59949FA4-81EC-BE2B-1E9B-9A0ACE85CB29}"/>
              </a:ext>
            </a:extLst>
          </p:cNvPr>
          <p:cNvSpPr/>
          <p:nvPr/>
        </p:nvSpPr>
        <p:spPr>
          <a:xfrm>
            <a:off x="2363541" y="400554"/>
            <a:ext cx="304532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pt-BR" sz="5400" cap="none" spc="0" dirty="0">
                <a:ln w="0">
                  <a:solidFill>
                    <a:srgbClr val="FF99CC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Esperança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51B5299-4308-D93A-AAF7-7E5222AB2985}"/>
              </a:ext>
            </a:extLst>
          </p:cNvPr>
          <p:cNvSpPr/>
          <p:nvPr/>
        </p:nvSpPr>
        <p:spPr>
          <a:xfrm>
            <a:off x="2025088" y="2110085"/>
            <a:ext cx="3722226" cy="60826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/>
            </a:prstTxWarp>
            <a:spAutoFit/>
          </a:bodyPr>
          <a:lstStyle/>
          <a:p>
            <a:pPr algn="ctr"/>
            <a:r>
              <a:rPr lang="pt-BR" sz="5400" b="1" cap="none" spc="0" dirty="0">
                <a:ln w="0">
                  <a:solidFill>
                    <a:srgbClr val="FF99CC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Ruth Gentil </a:t>
            </a:r>
            <a:r>
              <a:rPr lang="pt-BR" sz="5400" b="1" cap="none" spc="0" dirty="0" err="1">
                <a:ln w="0">
                  <a:solidFill>
                    <a:srgbClr val="FF99CC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Sivieri</a:t>
            </a:r>
            <a:endParaRPr lang="pt-BR" sz="5400" b="1" cap="none" spc="0" dirty="0">
              <a:ln w="0">
                <a:solidFill>
                  <a:srgbClr val="FF99CC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586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14:pan dir="u"/>
      </p:transition>
    </mc:Choice>
    <mc:Fallback xmlns="">
      <p:transition spd="slow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6114716-7B25-C935-0A8C-E8DB52A57B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06FB9072-5F9B-E276-61C1-6D49E7172E41}"/>
              </a:ext>
            </a:extLst>
          </p:cNvPr>
          <p:cNvSpPr txBox="1"/>
          <p:nvPr/>
        </p:nvSpPr>
        <p:spPr>
          <a:xfrm>
            <a:off x="3341521" y="1540698"/>
            <a:ext cx="563006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vida o amor me cobre todo o rosto,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meus lábios o riso não desfalece.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alegria, o coração não fenece,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devora meu ser cruel desgosto.</a:t>
            </a:r>
          </a:p>
        </p:txBody>
      </p:sp>
    </p:spTree>
    <p:extLst>
      <p:ext uri="{BB962C8B-B14F-4D97-AF65-F5344CB8AC3E}">
        <p14:creationId xmlns:p14="http://schemas.microsoft.com/office/powerpoint/2010/main" val="1273017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fracture"/>
      </p:transition>
    </mc:Choice>
    <mc:Fallback xmlns="">
      <p:transition spd="slow" advTm="1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8C97C8E-7B6F-A644-AE91-ABCD7AAE58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D775643-8079-7568-B3FD-DC01DF5BA5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351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6000">
        <p:blinds dir="vert"/>
      </p:transition>
    </mc:Choice>
    <mc:Fallback xmlns="">
      <p:transition spd="slow" advTm="6000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6114716-7B25-C935-0A8C-E8DB52A57B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0FE41E2-558B-919F-C6FE-0C9BDCA1C5BA}"/>
              </a:ext>
            </a:extLst>
          </p:cNvPr>
          <p:cNvSpPr txBox="1"/>
          <p:nvPr/>
        </p:nvSpPr>
        <p:spPr>
          <a:xfrm>
            <a:off x="3020208" y="1540698"/>
            <a:ext cx="612379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leito embalo no meu encosto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Tento reter o sono, mas já esmorece...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 corpo exausto, o repouso não esquece,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Sonhando com um reencontro já exposto.</a:t>
            </a:r>
          </a:p>
        </p:txBody>
      </p:sp>
    </p:spTree>
    <p:extLst>
      <p:ext uri="{BB962C8B-B14F-4D97-AF65-F5344CB8AC3E}">
        <p14:creationId xmlns:p14="http://schemas.microsoft.com/office/powerpoint/2010/main" val="4271787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4000">
        <p14:prism isContent="1"/>
      </p:transition>
    </mc:Choice>
    <mc:Fallback xmlns="">
      <p:transition spd="slow" advTm="1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8C97C8E-7B6F-A644-AE91-ABCD7AAE58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33D3EDB-925A-9987-6AA4-AA3B11A532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367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7000">
        <p14:conveyor dir="l"/>
      </p:transition>
    </mc:Choice>
    <mc:Fallback xmlns="">
      <p:transition spd="slow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6114716-7B25-C935-0A8C-E8DB52A57B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F27BD07-3F6C-30DA-B709-BA374CBB18DA}"/>
              </a:ext>
            </a:extLst>
          </p:cNvPr>
          <p:cNvSpPr txBox="1"/>
          <p:nvPr/>
        </p:nvSpPr>
        <p:spPr>
          <a:xfrm>
            <a:off x="2578234" y="1709530"/>
            <a:ext cx="642675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Eis o estado em que a fé me tem posto!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houve adeus, ficou somente a saudade,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Daquela tarde e ainda que o viver me prive,</a:t>
            </a:r>
          </a:p>
          <a:p>
            <a:pPr algn="ctr"/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31455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8C97C8E-7B6F-A644-AE91-ABCD7AAE58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4B1FC92-F624-1863-D461-7161FB56F6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34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6000">
        <p:fade/>
      </p:transition>
    </mc:Choice>
    <mc:Fallback xmlns="">
      <p:transition spd="slow" advTm="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6114716-7B25-C935-0A8C-E8DB52A57B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03051A7-9730-AA19-AE4D-15E615CC428A}"/>
              </a:ext>
            </a:extLst>
          </p:cNvPr>
          <p:cNvSpPr txBox="1"/>
          <p:nvPr/>
        </p:nvSpPr>
        <p:spPr>
          <a:xfrm>
            <a:off x="3435385" y="1550504"/>
            <a:ext cx="570861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Tentando barrar-me na escuridade,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olhar nos olhos daquela amizade,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quem o coração alegre ainda vive.</a:t>
            </a:r>
          </a:p>
        </p:txBody>
      </p:sp>
    </p:spTree>
    <p:extLst>
      <p:ext uri="{BB962C8B-B14F-4D97-AF65-F5344CB8AC3E}">
        <p14:creationId xmlns:p14="http://schemas.microsoft.com/office/powerpoint/2010/main" val="290337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14:prism dir="u" isContent="1" isInverted="1"/>
      </p:transition>
    </mc:Choice>
    <mc:Fallback xmlns="">
      <p:transition spd="slow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8C97C8E-7B6F-A644-AE91-ABCD7AAE58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25F4226-6175-AC86-C088-3F4F12CE3C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550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6000">
        <p14:switch dir="r"/>
      </p:transition>
    </mc:Choice>
    <mc:Fallback xmlns="">
      <p:transition spd="slow" advTm="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6114716-7B25-C935-0A8C-E8DB52A57B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070A6CF-AF32-0306-367E-276CF083E3E0}"/>
              </a:ext>
            </a:extLst>
          </p:cNvPr>
          <p:cNvSpPr txBox="1"/>
          <p:nvPr/>
        </p:nvSpPr>
        <p:spPr>
          <a:xfrm>
            <a:off x="2932562" y="678924"/>
            <a:ext cx="607249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Ruth  Gentil 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Sivieri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Ernesto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Cortazar-Wait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For Me</a:t>
            </a:r>
          </a:p>
          <a:p>
            <a:pPr algn="ctr"/>
            <a:r>
              <a:rPr lang="pt-BR" sz="24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4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898858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drape"/>
      </p:transition>
    </mc:Choice>
    <mc:Fallback xmlns="">
      <p:transition spd="slow" advTm="14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158</TotalTime>
  <Words>194</Words>
  <Application>Microsoft Office PowerPoint</Application>
  <PresentationFormat>Apresentação na tela (16:9)</PresentationFormat>
  <Paragraphs>34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Luzia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Ruth Gentil Sivieri Esperança (CM)</dc:title>
  <dc:subject>Poesia</dc:subject>
  <dc:creator>Fernanda Luzia</dc:creator>
  <cp:lastModifiedBy>Luzia Gabriele</cp:lastModifiedBy>
  <cp:revision>11</cp:revision>
  <dcterms:created xsi:type="dcterms:W3CDTF">2023-07-27T01:58:01Z</dcterms:created>
  <dcterms:modified xsi:type="dcterms:W3CDTF">2023-08-24T16:56:00Z</dcterms:modified>
</cp:coreProperties>
</file>