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66" r:id="rId5"/>
    <p:sldId id="260" r:id="rId6"/>
    <p:sldId id="267" r:id="rId7"/>
    <p:sldId id="261" r:id="rId8"/>
    <p:sldId id="269" r:id="rId9"/>
    <p:sldId id="262" r:id="rId10"/>
    <p:sldId id="259" r:id="rId11"/>
    <p:sldId id="263" r:id="rId12"/>
    <p:sldId id="270" r:id="rId13"/>
    <p:sldId id="258" r:id="rId14"/>
    <p:sldId id="268" r:id="rId15"/>
    <p:sldId id="264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CD92A-5FC9-4B95-8DAE-3CA9F6A6C857}" type="datetimeFigureOut">
              <a:rPr lang="pt-BR" smtClean="0"/>
              <a:t>06/08/2021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73104-1E5F-494E-8673-3DC5FAD4DC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4529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CD92A-5FC9-4B95-8DAE-3CA9F6A6C857}" type="datetimeFigureOut">
              <a:rPr lang="pt-BR" smtClean="0"/>
              <a:t>06/08/2021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73104-1E5F-494E-8673-3DC5FAD4DC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7206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CD92A-5FC9-4B95-8DAE-3CA9F6A6C857}" type="datetimeFigureOut">
              <a:rPr lang="pt-BR" smtClean="0"/>
              <a:t>06/08/2021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73104-1E5F-494E-8673-3DC5FAD4DC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0702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CD92A-5FC9-4B95-8DAE-3CA9F6A6C857}" type="datetimeFigureOut">
              <a:rPr lang="pt-BR" smtClean="0"/>
              <a:t>06/08/2021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73104-1E5F-494E-8673-3DC5FAD4DC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0262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CD92A-5FC9-4B95-8DAE-3CA9F6A6C857}" type="datetimeFigureOut">
              <a:rPr lang="pt-BR" smtClean="0"/>
              <a:t>06/08/2021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73104-1E5F-494E-8673-3DC5FAD4DC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4378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CD92A-5FC9-4B95-8DAE-3CA9F6A6C857}" type="datetimeFigureOut">
              <a:rPr lang="pt-BR" smtClean="0"/>
              <a:t>06/08/2021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73104-1E5F-494E-8673-3DC5FAD4DC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343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CD92A-5FC9-4B95-8DAE-3CA9F6A6C857}" type="datetimeFigureOut">
              <a:rPr lang="pt-BR" smtClean="0"/>
              <a:t>06/08/2021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73104-1E5F-494E-8673-3DC5FAD4DC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9296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CD92A-5FC9-4B95-8DAE-3CA9F6A6C857}" type="datetimeFigureOut">
              <a:rPr lang="pt-BR" smtClean="0"/>
              <a:t>06/08/2021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73104-1E5F-494E-8673-3DC5FAD4DC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6886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CD92A-5FC9-4B95-8DAE-3CA9F6A6C857}" type="datetimeFigureOut">
              <a:rPr lang="pt-BR" smtClean="0"/>
              <a:t>06/08/2021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73104-1E5F-494E-8673-3DC5FAD4DC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9523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CD92A-5FC9-4B95-8DAE-3CA9F6A6C857}" type="datetimeFigureOut">
              <a:rPr lang="pt-BR" smtClean="0"/>
              <a:t>06/08/2021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73104-1E5F-494E-8673-3DC5FAD4DC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5311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CD92A-5FC9-4B95-8DAE-3CA9F6A6C857}" type="datetimeFigureOut">
              <a:rPr lang="pt-BR" smtClean="0"/>
              <a:t>06/08/2021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73104-1E5F-494E-8673-3DC5FAD4DC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8779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>
            <a:alpha val="9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CD92A-5FC9-4B95-8DAE-3CA9F6A6C857}" type="datetimeFigureOut">
              <a:rPr lang="pt-BR" smtClean="0"/>
              <a:t>06/08/2021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73104-1E5F-494E-8673-3DC5FAD4DC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6486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tijolo, tapete&#10;&#10;Descrição gerada automaticamente">
            <a:extLst>
              <a:ext uri="{FF2B5EF4-FFF2-40B4-BE49-F238E27FC236}">
                <a16:creationId xmlns:a16="http://schemas.microsoft.com/office/drawing/2014/main" id="{19EECA8D-35A7-4EEF-93D1-5CCB0D5924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animal, pizza, crustáceo&#10;&#10;Descrição gerada automaticamente">
            <a:extLst>
              <a:ext uri="{FF2B5EF4-FFF2-40B4-BE49-F238E27FC236}">
                <a16:creationId xmlns:a16="http://schemas.microsoft.com/office/drawing/2014/main" id="{F2784E1A-9AA4-47FC-9BE6-0701CD9934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10-Richard Clayderman Just the Way You Are">
            <a:hlinkClick r:id="" action="ppaction://media"/>
            <a:extLst>
              <a:ext uri="{FF2B5EF4-FFF2-40B4-BE49-F238E27FC236}">
                <a16:creationId xmlns:a16="http://schemas.microsoft.com/office/drawing/2014/main" id="{4CF7A963-AEAB-4ED4-8976-055FFD16CB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47411" y="21765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811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tijolo, tapete&#10;&#10;Descrição gerada automaticamente">
            <a:extLst>
              <a:ext uri="{FF2B5EF4-FFF2-40B4-BE49-F238E27FC236}">
                <a16:creationId xmlns:a16="http://schemas.microsoft.com/office/drawing/2014/main" id="{47F86F0E-D554-4DA0-B708-40DE4CC8F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614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">
        <p15:prstTrans prst="fallOver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&#10;&#10;Descrição gerada automaticamente">
            <a:extLst>
              <a:ext uri="{FF2B5EF4-FFF2-40B4-BE49-F238E27FC236}">
                <a16:creationId xmlns:a16="http://schemas.microsoft.com/office/drawing/2014/main" id="{22E9D529-58C5-48DC-8875-D3057EAD7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0A4CBEF8-E1A3-41B1-8373-D465F6D7642E}"/>
              </a:ext>
            </a:extLst>
          </p:cNvPr>
          <p:cNvSpPr/>
          <p:nvPr/>
        </p:nvSpPr>
        <p:spPr>
          <a:xfrm>
            <a:off x="1295040" y="1326314"/>
            <a:ext cx="58304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66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Ah...Este Homem...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B1C9003-6052-40AB-B585-6238AC848A4E}"/>
              </a:ext>
            </a:extLst>
          </p:cNvPr>
          <p:cNvSpPr/>
          <p:nvPr/>
        </p:nvSpPr>
        <p:spPr>
          <a:xfrm>
            <a:off x="1797814" y="2451729"/>
            <a:ext cx="607089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cap="none" spc="0" dirty="0">
                <a:ln>
                  <a:solidFill>
                    <a:srgbClr val="66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Sandra Lúcia </a:t>
            </a:r>
            <a:r>
              <a:rPr lang="pt-BR" sz="3600" b="1" cap="none" spc="0" dirty="0" err="1">
                <a:ln>
                  <a:solidFill>
                    <a:srgbClr val="66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Ceccon</a:t>
            </a:r>
            <a:r>
              <a:rPr lang="pt-BR" sz="3600" b="1" cap="none" spc="0" dirty="0">
                <a:ln>
                  <a:solidFill>
                    <a:srgbClr val="66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3600" b="1" cap="none" spc="0" dirty="0" err="1">
                <a:ln>
                  <a:solidFill>
                    <a:srgbClr val="66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Perazzo</a:t>
            </a:r>
            <a:endParaRPr lang="pt-BR" sz="3600" b="1" cap="none" spc="0" dirty="0">
              <a:ln>
                <a:solidFill>
                  <a:srgbClr val="660033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00C1DD9A-E8A7-40C3-A865-932084730123}"/>
              </a:ext>
            </a:extLst>
          </p:cNvPr>
          <p:cNvSpPr/>
          <p:nvPr/>
        </p:nvSpPr>
        <p:spPr>
          <a:xfrm>
            <a:off x="4745148" y="3525368"/>
            <a:ext cx="168347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400" b="1" cap="none" spc="0" dirty="0">
                <a:ln>
                  <a:solidFill>
                    <a:srgbClr val="66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31/03/2011</a:t>
            </a:r>
          </a:p>
        </p:txBody>
      </p:sp>
    </p:spTree>
    <p:extLst>
      <p:ext uri="{BB962C8B-B14F-4D97-AF65-F5344CB8AC3E}">
        <p14:creationId xmlns:p14="http://schemas.microsoft.com/office/powerpoint/2010/main" val="2265097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tijolo, tapete&#10;&#10;Descrição gerada automaticamente">
            <a:extLst>
              <a:ext uri="{FF2B5EF4-FFF2-40B4-BE49-F238E27FC236}">
                <a16:creationId xmlns:a16="http://schemas.microsoft.com/office/drawing/2014/main" id="{47F86F0E-D554-4DA0-B708-40DE4CC8F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edifício, velho, frente, mesa&#10;&#10;Descrição gerada automaticamente">
            <a:extLst>
              <a:ext uri="{FF2B5EF4-FFF2-40B4-BE49-F238E27FC236}">
                <a16:creationId xmlns:a16="http://schemas.microsoft.com/office/drawing/2014/main" id="{ED4FB741-2075-404F-A870-984E97AAF9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157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&#10;&#10;Descrição gerada automaticamente">
            <a:extLst>
              <a:ext uri="{FF2B5EF4-FFF2-40B4-BE49-F238E27FC236}">
                <a16:creationId xmlns:a16="http://schemas.microsoft.com/office/drawing/2014/main" id="{22E9D529-58C5-48DC-8875-D3057EAD7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7EB6E34-31C1-4013-9904-6CF79C28D180}"/>
              </a:ext>
            </a:extLst>
          </p:cNvPr>
          <p:cNvSpPr txBox="1"/>
          <p:nvPr/>
        </p:nvSpPr>
        <p:spPr>
          <a:xfrm>
            <a:off x="2429947" y="1048256"/>
            <a:ext cx="382188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 homem revirou-me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avesso.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tudo me tocou sem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me relar.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Esbarramos nossas almas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 doce mistério.</a:t>
            </a:r>
          </a:p>
        </p:txBody>
      </p:sp>
    </p:spTree>
    <p:extLst>
      <p:ext uri="{BB962C8B-B14F-4D97-AF65-F5344CB8AC3E}">
        <p14:creationId xmlns:p14="http://schemas.microsoft.com/office/powerpoint/2010/main" val="3609153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peelOff"/>
      </p:transition>
    </mc:Choice>
    <mc:Fallback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tijolo, tapete&#10;&#10;Descrição gerada automaticamente">
            <a:extLst>
              <a:ext uri="{FF2B5EF4-FFF2-40B4-BE49-F238E27FC236}">
                <a16:creationId xmlns:a16="http://schemas.microsoft.com/office/drawing/2014/main" id="{47F86F0E-D554-4DA0-B708-40DE4CC8F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7DA8130-C66E-4013-91D7-B7F57A8CD0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70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&#10;&#10;Descrição gerada automaticamente">
            <a:extLst>
              <a:ext uri="{FF2B5EF4-FFF2-40B4-BE49-F238E27FC236}">
                <a16:creationId xmlns:a16="http://schemas.microsoft.com/office/drawing/2014/main" id="{22E9D529-58C5-48DC-8875-D3057EAD7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776341A-15B0-4D17-B561-9DEF475744AE}"/>
              </a:ext>
            </a:extLst>
          </p:cNvPr>
          <p:cNvSpPr txBox="1"/>
          <p:nvPr/>
        </p:nvSpPr>
        <p:spPr>
          <a:xfrm>
            <a:off x="2058092" y="1899139"/>
            <a:ext cx="487184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na lucidez de quem sabe amar,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fez de mim o que quis.</a:t>
            </a:r>
          </a:p>
        </p:txBody>
      </p:sp>
    </p:spTree>
    <p:extLst>
      <p:ext uri="{BB962C8B-B14F-4D97-AF65-F5344CB8AC3E}">
        <p14:creationId xmlns:p14="http://schemas.microsoft.com/office/powerpoint/2010/main" val="2005674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5000">
        <p:push dir="d"/>
      </p:transition>
    </mc:Choice>
    <mc:Fallback>
      <p:transition spd="slow" advTm="5000">
        <p:push dir="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tijolo, tapete&#10;&#10;Descrição gerada automaticamente">
            <a:extLst>
              <a:ext uri="{FF2B5EF4-FFF2-40B4-BE49-F238E27FC236}">
                <a16:creationId xmlns:a16="http://schemas.microsoft.com/office/drawing/2014/main" id="{47F86F0E-D554-4DA0-B708-40DE4CC8F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comida, onda&#10;&#10;Descrição gerada automaticamente">
            <a:extLst>
              <a:ext uri="{FF2B5EF4-FFF2-40B4-BE49-F238E27FC236}">
                <a16:creationId xmlns:a16="http://schemas.microsoft.com/office/drawing/2014/main" id="{D56CD47B-EB62-4195-BBA7-89DB576D74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565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newsflash/>
      </p:transition>
    </mc:Choice>
    <mc:Fallback>
      <p:transition spd="slow" advTm="3000">
        <p:newsflash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&#10;&#10;Descrição gerada automaticamente">
            <a:extLst>
              <a:ext uri="{FF2B5EF4-FFF2-40B4-BE49-F238E27FC236}">
                <a16:creationId xmlns:a16="http://schemas.microsoft.com/office/drawing/2014/main" id="{22E9D529-58C5-48DC-8875-D3057EAD7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4AFF26F-822C-4970-BFEE-41189FA4010C}"/>
              </a:ext>
            </a:extLst>
          </p:cNvPr>
          <p:cNvSpPr txBox="1"/>
          <p:nvPr/>
        </p:nvSpPr>
        <p:spPr>
          <a:xfrm>
            <a:off x="2022263" y="909756"/>
            <a:ext cx="509947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Despertou a loucura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meus desejos,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Povoou meus olhos de cores secretas,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Provocou a tentação de sermos reais,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Dispensou certezas porque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fez sentir desejada,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querida e amada.</a:t>
            </a:r>
          </a:p>
        </p:txBody>
      </p:sp>
    </p:spTree>
    <p:extLst>
      <p:ext uri="{BB962C8B-B14F-4D97-AF65-F5344CB8AC3E}">
        <p14:creationId xmlns:p14="http://schemas.microsoft.com/office/powerpoint/2010/main" val="3906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fade/>
      </p:transition>
    </mc:Choice>
    <mc:Fallback>
      <p:transition spd="slow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tijolo, tapete&#10;&#10;Descrição gerada automaticamente">
            <a:extLst>
              <a:ext uri="{FF2B5EF4-FFF2-40B4-BE49-F238E27FC236}">
                <a16:creationId xmlns:a16="http://schemas.microsoft.com/office/drawing/2014/main" id="{47F86F0E-D554-4DA0-B708-40DE4CC8F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pequeno, cama, deitado, dormindo&#10;&#10;Descrição gerada automaticamente">
            <a:extLst>
              <a:ext uri="{FF2B5EF4-FFF2-40B4-BE49-F238E27FC236}">
                <a16:creationId xmlns:a16="http://schemas.microsoft.com/office/drawing/2014/main" id="{1A2D34B2-B48D-4C5D-BF91-B37BE02A10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380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dir="u" isContent="1" isInverted="1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&#10;&#10;Descrição gerada automaticamente">
            <a:extLst>
              <a:ext uri="{FF2B5EF4-FFF2-40B4-BE49-F238E27FC236}">
                <a16:creationId xmlns:a16="http://schemas.microsoft.com/office/drawing/2014/main" id="{22E9D529-58C5-48DC-8875-D3057EAD7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FFCFD8B-F30B-4241-A059-7756E397B4E9}"/>
              </a:ext>
            </a:extLst>
          </p:cNvPr>
          <p:cNvSpPr txBox="1"/>
          <p:nvPr/>
        </p:nvSpPr>
        <p:spPr>
          <a:xfrm>
            <a:off x="2012645" y="1540698"/>
            <a:ext cx="511870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Ah...este homem...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 homem, cabe na minha carne,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meu sangue, no meu coração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na minha alma...</a:t>
            </a:r>
          </a:p>
        </p:txBody>
      </p:sp>
    </p:spTree>
    <p:extLst>
      <p:ext uri="{BB962C8B-B14F-4D97-AF65-F5344CB8AC3E}">
        <p14:creationId xmlns:p14="http://schemas.microsoft.com/office/powerpoint/2010/main" val="403551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wipe dir="u"/>
      </p:transition>
    </mc:Choice>
    <mc:Fallback>
      <p:transition spd="slow" advTm="8000">
        <p:wipe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tijolo, tapete&#10;&#10;Descrição gerada automaticamente">
            <a:extLst>
              <a:ext uri="{FF2B5EF4-FFF2-40B4-BE49-F238E27FC236}">
                <a16:creationId xmlns:a16="http://schemas.microsoft.com/office/drawing/2014/main" id="{47F86F0E-D554-4DA0-B708-40DE4CC8F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chuva&#10;&#10;Descrição gerada automaticamente">
            <a:extLst>
              <a:ext uri="{FF2B5EF4-FFF2-40B4-BE49-F238E27FC236}">
                <a16:creationId xmlns:a16="http://schemas.microsoft.com/office/drawing/2014/main" id="{2ABF0B16-6615-4584-88B3-698EFEB7A2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14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flythrough dir="out" hasBounce="1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Desenho de uma pessoa&#10;&#10;Descrição gerada automaticamente">
            <a:extLst>
              <a:ext uri="{FF2B5EF4-FFF2-40B4-BE49-F238E27FC236}">
                <a16:creationId xmlns:a16="http://schemas.microsoft.com/office/drawing/2014/main" id="{3F895016-467E-4323-8A10-EF29B9D32D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913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tijolo, tapete&#10;&#10;Descrição gerada automaticamente">
            <a:extLst>
              <a:ext uri="{FF2B5EF4-FFF2-40B4-BE49-F238E27FC236}">
                <a16:creationId xmlns:a16="http://schemas.microsoft.com/office/drawing/2014/main" id="{47F86F0E-D554-4DA0-B708-40DE4CC8F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Desenho de pizza&#10;&#10;Descrição gerada automaticamente com confiança média">
            <a:extLst>
              <a:ext uri="{FF2B5EF4-FFF2-40B4-BE49-F238E27FC236}">
                <a16:creationId xmlns:a16="http://schemas.microsoft.com/office/drawing/2014/main" id="{9BDDB0E1-D35C-4164-A111-F4C92D71F8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620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&#10;&#10;Descrição gerada automaticamente">
            <a:extLst>
              <a:ext uri="{FF2B5EF4-FFF2-40B4-BE49-F238E27FC236}">
                <a16:creationId xmlns:a16="http://schemas.microsoft.com/office/drawing/2014/main" id="{22E9D529-58C5-48DC-8875-D3057EAD7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20004DC-1CA0-418D-B40E-C4695C079387}"/>
              </a:ext>
            </a:extLst>
          </p:cNvPr>
          <p:cNvSpPr txBox="1"/>
          <p:nvPr/>
        </p:nvSpPr>
        <p:spPr>
          <a:xfrm>
            <a:off x="2170246" y="1140589"/>
            <a:ext cx="460254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Sandra Lúcia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725298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8000">
        <p15:prstTrans prst="origami"/>
      </p:transition>
    </mc:Choice>
    <mc:Fallback>
      <p:transition spd="slow" advTm="1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342</TotalTime>
  <Words>159</Words>
  <Application>Microsoft Office PowerPoint</Application>
  <PresentationFormat>Apresentação na tela (16:9)</PresentationFormat>
  <Paragraphs>32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2021-08-05T01:51:26Z</dcterms:created>
  <dcterms:modified xsi:type="dcterms:W3CDTF">2021-08-07T00:02:07Z</dcterms:modified>
</cp:coreProperties>
</file>