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4558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467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5903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7974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144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2413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8315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288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60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0027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9833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57489-8CED-4B5D-82EE-21006BFAA837}" type="datetimeFigureOut">
              <a:rPr lang="pt-BR" smtClean="0"/>
              <a:t>28/06/2019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790AF-C256-45A0-8FEB-2F42A0501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639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6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9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8.wdp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11.wdp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microsoft.com/office/2007/relationships/hdphoto" Target="../media/hdphoto13.wdp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9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microsoft.com/office/2007/relationships/hdphoto" Target="../media/hdphoto18.wdp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04173" y="1438876"/>
            <a:ext cx="6135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EU SONHO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154740" y="3129874"/>
            <a:ext cx="2834520" cy="67120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5" name="Marc Antony   When I Dream At Nigh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71727" y="25717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38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94" y="190499"/>
            <a:ext cx="4484451" cy="4762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716" y="-1"/>
            <a:ext cx="4208634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1753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5" y="190499"/>
            <a:ext cx="4416661" cy="4762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885" y="282102"/>
            <a:ext cx="4455268" cy="47835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0743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44" y="223735"/>
            <a:ext cx="4320130" cy="469846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158" y="-97276"/>
            <a:ext cx="4368292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5413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59" y="276225"/>
            <a:ext cx="7840493" cy="45910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8384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265" y="215376"/>
            <a:ext cx="4163438" cy="471274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86" y="0"/>
            <a:ext cx="4708844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208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5" y="369650"/>
            <a:ext cx="7947498" cy="441635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4358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974" y="190499"/>
            <a:ext cx="4480601" cy="4762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8" y="0"/>
            <a:ext cx="47606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797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2" y="296692"/>
            <a:ext cx="8219872" cy="468387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04295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457" y="350196"/>
            <a:ext cx="4584160" cy="455254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49" y="140240"/>
            <a:ext cx="4526402" cy="4762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141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trips dir="ld"/>
      </p:transition>
    </mc:Choice>
    <mc:Fallback>
      <p:transition spd="slow" advTm="3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90" y="350196"/>
            <a:ext cx="8190690" cy="44552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4156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10" y="214007"/>
            <a:ext cx="8307422" cy="47154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3021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3000">
        <p:push dir="r"/>
      </p:transition>
    </mc:Choice>
    <mc:Fallback>
      <p:transition spd="slow" advTm="3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17" y="398834"/>
            <a:ext cx="8394970" cy="435799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3642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17" y="359923"/>
            <a:ext cx="8385243" cy="45039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794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95" y="321012"/>
            <a:ext cx="4584160" cy="450147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578" y="160505"/>
            <a:ext cx="4842762" cy="48224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7450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75" y="379379"/>
            <a:ext cx="4124527" cy="435799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463" y="379379"/>
            <a:ext cx="4779784" cy="43579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3486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93" y="204280"/>
            <a:ext cx="8093413" cy="47349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797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5" y="112678"/>
            <a:ext cx="4662488" cy="4762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18" y="190499"/>
            <a:ext cx="4397206" cy="4762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909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d"/>
      </p:transition>
    </mc:Choice>
    <mc:Fallback>
      <p:transition spd="slow" advTm="3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55" y="311285"/>
            <a:ext cx="8190689" cy="45039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8400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0" y="0"/>
            <a:ext cx="4099001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71608" y="190499"/>
            <a:ext cx="4572000" cy="4762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50184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75" y="175098"/>
            <a:ext cx="4523344" cy="484437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43" y="175098"/>
            <a:ext cx="4188518" cy="47179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2338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37" y="-1"/>
            <a:ext cx="3940718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2949264" y="1352144"/>
            <a:ext cx="5573962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Marc Antony-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When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I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dream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at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Night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506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38</Words>
  <Application>Microsoft Office PowerPoint</Application>
  <PresentationFormat>Apresentação na tela (16:9)</PresentationFormat>
  <Paragraphs>11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5</cp:revision>
  <dcterms:created xsi:type="dcterms:W3CDTF">2019-06-18T01:51:16Z</dcterms:created>
  <dcterms:modified xsi:type="dcterms:W3CDTF">2019-06-28T13:39:00Z</dcterms:modified>
</cp:coreProperties>
</file>