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2" r:id="rId7"/>
    <p:sldId id="267" r:id="rId8"/>
    <p:sldId id="264" r:id="rId9"/>
    <p:sldId id="268" r:id="rId10"/>
    <p:sldId id="263" r:id="rId11"/>
    <p:sldId id="259" r:id="rId12"/>
    <p:sldId id="258" r:id="rId13"/>
    <p:sldId id="261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221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9652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809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3738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455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4674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59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74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6397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5259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10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>
            <a:alpha val="4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7BE31-D959-4E31-879D-9F2C8879FD12}" type="datetimeFigureOut">
              <a:rPr lang="pt-BR" smtClean="0"/>
              <a:t>06/03/2022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356F8-A256-45FD-A45F-B1FF0B9156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2314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89EBCFB-54C0-40D8-816C-92E47FAC53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2-HAUSER - River Flows In You">
            <a:hlinkClick r:id="" action="ppaction://media"/>
            <a:extLst>
              <a:ext uri="{FF2B5EF4-FFF2-40B4-BE49-F238E27FC236}">
                <a16:creationId xmlns:a16="http://schemas.microsoft.com/office/drawing/2014/main" id="{9F2015A6-DBCB-4088-A563-A1D50F12B4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183" y="27340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44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245E5F-7451-4943-8795-826255AE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E9F55E18-BFAC-40EE-A649-AB47816886FB}"/>
              </a:ext>
            </a:extLst>
          </p:cNvPr>
          <p:cNvSpPr/>
          <p:nvPr/>
        </p:nvSpPr>
        <p:spPr>
          <a:xfrm>
            <a:off x="2644645" y="1024983"/>
            <a:ext cx="385471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Vida Musical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CDDCBC2-B080-4858-8027-C684BE8BB7BF}"/>
              </a:ext>
            </a:extLst>
          </p:cNvPr>
          <p:cNvSpPr/>
          <p:nvPr/>
        </p:nvSpPr>
        <p:spPr>
          <a:xfrm>
            <a:off x="2520157" y="2734756"/>
            <a:ext cx="4103686" cy="7076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Alfredo Santos Mendes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8C0E9F1-6771-472B-97DB-812D31AA1047}"/>
              </a:ext>
            </a:extLst>
          </p:cNvPr>
          <p:cNvSpPr txBox="1"/>
          <p:nvPr/>
        </p:nvSpPr>
        <p:spPr>
          <a:xfrm>
            <a:off x="5128591" y="3816626"/>
            <a:ext cx="24091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Lagos, 04/03/1999</a:t>
            </a:r>
          </a:p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Santos Mendes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2087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919A1B-74DF-4B9F-800E-14EA68949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9F832FA-F3B3-4BDB-ACF4-431C19440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258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crush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245E5F-7451-4943-8795-826255AE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F5876E4-FCFB-450D-BF51-58A633AC9619}"/>
              </a:ext>
            </a:extLst>
          </p:cNvPr>
          <p:cNvSpPr txBox="1"/>
          <p:nvPr/>
        </p:nvSpPr>
        <p:spPr>
          <a:xfrm>
            <a:off x="1645718" y="1602254"/>
            <a:ext cx="585256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 vida é uma pauta musical,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Contendo cinco linhas quatro espaços.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sendo quaternária nos compassos,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sou um seu marchante natural!</a:t>
            </a:r>
          </a:p>
        </p:txBody>
      </p:sp>
    </p:spTree>
    <p:extLst>
      <p:ext uri="{BB962C8B-B14F-4D97-AF65-F5344CB8AC3E}">
        <p14:creationId xmlns:p14="http://schemas.microsoft.com/office/powerpoint/2010/main" val="77860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prism isContent="1" isInverted="1"/>
      </p:transition>
    </mc:Choice>
    <mc:Fallback xmlns=""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919A1B-74DF-4B9F-800E-14EA68949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00443EE-415C-4315-9970-F45D9654F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63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245E5F-7451-4943-8795-826255AE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8FD5A2E-C4D6-4CF4-8F32-C3837746D47C}"/>
              </a:ext>
            </a:extLst>
          </p:cNvPr>
          <p:cNvSpPr txBox="1"/>
          <p:nvPr/>
        </p:nvSpPr>
        <p:spPr>
          <a:xfrm>
            <a:off x="1564702" y="1520687"/>
            <a:ext cx="601459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Co’as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notas semifusas me dou mal.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Deixam meus sentimentos em pedaços!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colcheias são ópio, embaraços!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fífias em canção de Carnaval!</a:t>
            </a:r>
          </a:p>
        </p:txBody>
      </p:sp>
    </p:spTree>
    <p:extLst>
      <p:ext uri="{BB962C8B-B14F-4D97-AF65-F5344CB8AC3E}">
        <p14:creationId xmlns:p14="http://schemas.microsoft.com/office/powerpoint/2010/main" val="154937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conveyor dir="r"/>
      </p:transition>
    </mc:Choice>
    <mc:Fallback xmlns=""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919A1B-74DF-4B9F-800E-14EA68949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DD8745B-BA4D-4A85-90EE-6E918CBE5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3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245E5F-7451-4943-8795-826255AE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BDC2889-B41E-4C45-B6E2-92928E0E9A9E}"/>
              </a:ext>
            </a:extLst>
          </p:cNvPr>
          <p:cNvSpPr txBox="1"/>
          <p:nvPr/>
        </p:nvSpPr>
        <p:spPr>
          <a:xfrm>
            <a:off x="1804230" y="1833086"/>
            <a:ext cx="573112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turbilhão de notas sem sentido.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sinto que na dança estou perdido,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tenho para a valsa pé tão leve!</a:t>
            </a:r>
          </a:p>
        </p:txBody>
      </p:sp>
    </p:spTree>
    <p:extLst>
      <p:ext uri="{BB962C8B-B14F-4D97-AF65-F5344CB8AC3E}">
        <p14:creationId xmlns:p14="http://schemas.microsoft.com/office/powerpoint/2010/main" val="276070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conveyor dir="l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919A1B-74DF-4B9F-800E-14EA68949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B6FE14F-CCCA-42B9-A5B2-55DDF3ABED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3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rd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245E5F-7451-4943-8795-826255AE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610F43F-3CB5-432C-9C6C-2C45167A211B}"/>
              </a:ext>
            </a:extLst>
          </p:cNvPr>
          <p:cNvSpPr txBox="1"/>
          <p:nvPr/>
        </p:nvSpPr>
        <p:spPr>
          <a:xfrm>
            <a:off x="1388275" y="1649895"/>
            <a:ext cx="636744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temo que este compasso ternário,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Faça do meu viver seu locatário...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transforme em compasso semibreve!</a:t>
            </a:r>
          </a:p>
          <a:p>
            <a:pPr algn="ctr"/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440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conveyor dir="r"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5919A1B-74DF-4B9F-800E-14EA68949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B158469-C1F6-475D-805E-EC1CD554C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29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4040CB5-DFA5-4AC0-8263-671DAC2ED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1B897F0-98AE-4021-8C9B-E241676F14F7}"/>
              </a:ext>
            </a:extLst>
          </p:cNvPr>
          <p:cNvSpPr txBox="1"/>
          <p:nvPr/>
        </p:nvSpPr>
        <p:spPr>
          <a:xfrm>
            <a:off x="735496" y="4502425"/>
            <a:ext cx="3554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Santos Mendes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487C54E9-CCDB-43CB-9A81-532EA5F9BA89}"/>
              </a:ext>
            </a:extLst>
          </p:cNvPr>
          <p:cNvSpPr txBox="1"/>
          <p:nvPr/>
        </p:nvSpPr>
        <p:spPr>
          <a:xfrm>
            <a:off x="5695122" y="4505617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88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D245E5F-7451-4943-8795-826255AE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67C034-CC52-497E-A777-EE9FB3C07E53}"/>
              </a:ext>
            </a:extLst>
          </p:cNvPr>
          <p:cNvSpPr txBox="1"/>
          <p:nvPr/>
        </p:nvSpPr>
        <p:spPr>
          <a:xfrm>
            <a:off x="1556591" y="878979"/>
            <a:ext cx="6030817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Alfredo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Hauser-River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Flows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 </a:t>
            </a:r>
            <a:r>
              <a:rPr lang="pt-B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91739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172</Words>
  <Application>Microsoft Office PowerPoint</Application>
  <PresentationFormat>Apresentação na tela (16:9)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2022-03-06T03:49:15Z</dcterms:created>
  <dcterms:modified xsi:type="dcterms:W3CDTF">2022-03-07T02:04:12Z</dcterms:modified>
</cp:coreProperties>
</file>