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8" r:id="rId5"/>
    <p:sldId id="274" r:id="rId6"/>
    <p:sldId id="269" r:id="rId7"/>
    <p:sldId id="275" r:id="rId8"/>
    <p:sldId id="270" r:id="rId9"/>
    <p:sldId id="279" r:id="rId10"/>
    <p:sldId id="271" r:id="rId11"/>
    <p:sldId id="276" r:id="rId12"/>
    <p:sldId id="272" r:id="rId13"/>
    <p:sldId id="277" r:id="rId14"/>
    <p:sldId id="273" r:id="rId15"/>
    <p:sldId id="278" r:id="rId16"/>
    <p:sldId id="280" r:id="rId17"/>
    <p:sldId id="281" r:id="rId18"/>
    <p:sldId id="261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0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4F760-D4CC-4CA0-9431-EF2ECF91B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66F2DF2-E163-449F-A7BA-F5A38A5E22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56E6AC4-4215-4E60-8EDB-68E4FB65B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5A448D8-1A22-4451-A54F-5436D62A3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0DC2C3E-2DB6-4163-80C4-E90B6070B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2271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5A430C-FF61-46C0-A266-56D0C727B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43A907B-186E-45C1-A7AF-497796A37E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C70D65F-28DB-4849-BDC2-CC5359BCE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B8175EC-A40E-4608-990E-4BEFC2EEF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50226F3-BF0C-4283-A529-DFB2677B5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4213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4441D2-A1BB-46D9-8DC9-6719B1241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D866828-647E-4B3C-AD48-234A557AE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0CC011C-1AB2-4A24-A99D-FE7842C74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EB9256D-747C-4E94-9E8B-681002710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8A9E656-4DD6-4F76-A1D4-EE4FAC09E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941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F177EF-52BE-428A-B363-F1DFF95EE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4F06B26-D496-42C1-80F3-796FF60C1D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081B232-5CBD-4864-BA1C-21CCE07EE0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BBFBA17-13B1-440D-A8CF-E67EECDCE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E45E6C9-E525-4532-A951-A28440FFF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69BDB18-8E76-4474-84B6-7BFE4B731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80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5BBAAD-124A-49E2-9BCE-2CFE738254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B33DBFBB-45F7-4B60-BF8A-8C4B9AD2B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01E81F2B-8E10-40E5-A219-E89CD12166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42DC19A7-725A-47E3-97AB-3378DDF32F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F3A5C84-E6B9-444D-BBDE-6FC07B19AA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8AA0A617-3F7F-419E-B3F5-AE005F3F1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9443D5E3-85B8-472B-9D28-A203891C0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187BE7A-105C-4E58-8781-9C83AE6BC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833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247CC9-1224-4D05-9224-774A0894A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F5EAA4C4-7ED7-447D-B10F-183296889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1DA288D-4EC3-4994-B7BB-D8508F5AE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6D86EBA-30D9-4C8B-B902-42F06FE9F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891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21101D3-5DF8-4FCD-B760-962A2B815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A6856E0-455B-4007-97EA-93C104D09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1843EDCD-89DD-4BCF-804E-1740B93F4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183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85F87A-5E61-4FBD-A61E-BFF8F7769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E57F895-7981-4F6F-B700-AC37D6C29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FC8B29D-BB07-443C-96D9-39E9DAEAEC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ADCA2DB-2839-4777-B98B-7383E35F0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DAD3E84-0BAD-4825-B6C5-A1DC253A1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1D26EBF-BECE-468D-BB2F-82B475456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0915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61FECD-F1EE-4A63-A979-542174795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33FD3BB6-FC05-4634-9B4A-2F7846F289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568B576-549A-42D0-8325-557E82E2C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80D2A63-C183-4F03-B43C-B277FC3A4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A48A885-4B20-4498-9D72-C3DAF15A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7DFC085-B095-4A12-9FD5-64B7983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684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7CF9F1-2E5D-4597-B1C3-C2E8AB40B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1C29E0E-F2A2-418E-B14B-98F70978C6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6672D3-5A86-4A19-A763-FA3922A0B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7B17D50-B011-4A10-B997-923A6D5BE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E174442-13F9-46EE-8832-7219D59DE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246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A5716C0-47E8-4825-80AD-CBF8571019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6B37E7F-9BDA-40CD-8E4A-5D215C453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A504259-FC91-46D7-993B-EE20907C9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6FE71FA-BACA-46F7-9E8B-237A6E1C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1EFE0F3-06C9-401E-9522-8CAE38F7D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B0B1E">
            <a:alpha val="7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F69077F-C99B-4339-947D-040EF92D8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854C279-C87F-4C08-A9A9-4C1FD9552F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BE0D834-EA6E-4193-BAA3-1C5634FBF5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AFD5-E416-466E-8081-1242141F7D8E}" type="datetimeFigureOut">
              <a:rPr lang="pt-BR" smtClean="0"/>
              <a:t>31/10/2020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59A58DF-564F-49C8-B6C5-2508CD7B31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1FC7D9-8C4F-48E6-A236-A8AB4C86E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FD57E-4156-4AA6-9D53-5C49B72C309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0898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350"/>
          </a:p>
        </p:txBody>
      </p:sp>
      <p:pic>
        <p:nvPicPr>
          <p:cNvPr id="4" name="Imagem 3" descr="Uma imagem contendo foto, frutas, verde, maçã&#10;&#10;Descrição gerada automaticamente">
            <a:extLst>
              <a:ext uri="{FF2B5EF4-FFF2-40B4-BE49-F238E27FC236}">
                <a16:creationId xmlns:a16="http://schemas.microsoft.com/office/drawing/2014/main" id="{1A497C3E-3D39-4F25-A413-4B7C62FB68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5 CM-I'm Not The Only One   Sam Smith (DSharp   Violin Cover)">
            <a:hlinkClick r:id="" action="ppaction://media"/>
            <a:extLst>
              <a:ext uri="{FF2B5EF4-FFF2-40B4-BE49-F238E27FC236}">
                <a16:creationId xmlns:a16="http://schemas.microsoft.com/office/drawing/2014/main" id="{8E12CA87-8A3A-4474-B60B-E52D60E535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7073" y="26990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01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Imagem 4" descr="Uma imagem contendo mesa, de madeira, tapete, trem&#10;&#10;Descrição gerada automaticamente">
            <a:extLst>
              <a:ext uri="{FF2B5EF4-FFF2-40B4-BE49-F238E27FC236}">
                <a16:creationId xmlns:a16="http://schemas.microsoft.com/office/drawing/2014/main" id="{E5D91391-F209-4856-8BAC-5FCEA2903B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A999040-44FD-4FF3-8D5E-55A24536F98B}"/>
              </a:ext>
            </a:extLst>
          </p:cNvPr>
          <p:cNvSpPr/>
          <p:nvPr/>
        </p:nvSpPr>
        <p:spPr>
          <a:xfrm>
            <a:off x="3403883" y="974691"/>
            <a:ext cx="4695087" cy="11845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Bigote</a:t>
            </a:r>
            <a:r>
              <a:rPr lang="pt-BR" sz="5400" b="1" cap="none" spc="0" dirty="0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 </a:t>
            </a:r>
            <a:r>
              <a:rPr lang="pt-BR" sz="5400" b="1" cap="none" spc="0" dirty="0" err="1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Mío</a:t>
            </a:r>
            <a:endParaRPr lang="pt-BR" sz="5400" b="1" cap="none" spc="0" dirty="0">
              <a:ln>
                <a:solidFill>
                  <a:srgbClr val="7B0B1E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604020202020204" pitchFamily="34" charset="-79"/>
              <a:cs typeface="Gisha" panose="020B0604020202020204" pitchFamily="34" charset="-79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8CBAD71-EC2B-4ACB-97EE-72F0818CCF8F}"/>
              </a:ext>
            </a:extLst>
          </p:cNvPr>
          <p:cNvSpPr/>
          <p:nvPr/>
        </p:nvSpPr>
        <p:spPr>
          <a:xfrm>
            <a:off x="3060367" y="3245479"/>
            <a:ext cx="5571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Humberto </a:t>
            </a:r>
            <a:r>
              <a:rPr lang="pt-BR" sz="5400" b="1" cap="none" spc="0" dirty="0" err="1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Napoleón</a:t>
            </a:r>
            <a:r>
              <a:rPr lang="pt-BR" sz="5400" b="1" cap="none" spc="0" dirty="0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 Varela </a:t>
            </a:r>
            <a:r>
              <a:rPr lang="pt-BR" sz="5400" b="1" cap="none" spc="0" dirty="0" err="1">
                <a:ln>
                  <a:solidFill>
                    <a:srgbClr val="7B0B1E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604020202020204" pitchFamily="34" charset="-79"/>
                <a:cs typeface="Gisha" panose="020B0604020202020204" pitchFamily="34" charset="-79"/>
              </a:rPr>
              <a:t>Robalino</a:t>
            </a:r>
            <a:endParaRPr lang="pt-BR" sz="5400" b="1" cap="none" spc="0" dirty="0">
              <a:ln>
                <a:solidFill>
                  <a:srgbClr val="7B0B1E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604020202020204" pitchFamily="34" charset="-79"/>
              <a:cs typeface="Gisha" panose="020B0604020202020204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42838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Homem com a boca aberta&#10;&#10;Descrição gerada automaticamente">
            <a:extLst>
              <a:ext uri="{FF2B5EF4-FFF2-40B4-BE49-F238E27FC236}">
                <a16:creationId xmlns:a16="http://schemas.microsoft.com/office/drawing/2014/main" id="{F1B99ACE-6B25-4D29-9BA4-6B948DE78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510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2E7A790-86D2-4C16-80F5-36A7A39A7C60}"/>
              </a:ext>
            </a:extLst>
          </p:cNvPr>
          <p:cNvSpPr txBox="1"/>
          <p:nvPr/>
        </p:nvSpPr>
        <p:spPr>
          <a:xfrm>
            <a:off x="4511460" y="552660"/>
            <a:ext cx="4469493" cy="35086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Bigote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mío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Biome Light" panose="020B0502040204020203" pitchFamily="34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mundísimo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Biome Light" panose="020B0502040204020203" pitchFamily="34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tanguero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Biome Light" panose="020B0502040204020203" pitchFamily="34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ropeolas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Biome Light" panose="020B0502040204020203" pitchFamily="34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rompevientos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Biome Light" panose="020B0502040204020203" pitchFamily="34" charset="0"/>
            </a:endParaRPr>
          </a:p>
          <a:p>
            <a:pPr algn="ctr"/>
            <a:r>
              <a:rPr lang="pt-BR" sz="30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por </a:t>
            </a:r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las</a:t>
            </a:r>
            <a:r>
              <a:rPr lang="pt-BR" sz="30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</a:t>
            </a:r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calles</a:t>
            </a:r>
            <a:r>
              <a:rPr lang="pt-BR" sz="30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peinando palavras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para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noche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del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deseo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Biome 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9389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push dir="u"/>
      </p:transition>
    </mc:Choice>
    <mc:Fallback>
      <p:transition spd="slow" advTm="12000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homem, andando de, foto, jovem&#10;&#10;Descrição gerada automaticamente">
            <a:extLst>
              <a:ext uri="{FF2B5EF4-FFF2-40B4-BE49-F238E27FC236}">
                <a16:creationId xmlns:a16="http://schemas.microsoft.com/office/drawing/2014/main" id="{4E4D87EE-32FF-4F58-88F7-484C529C82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88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2E95E3-8BF1-438D-B204-56A2A66A32A5}"/>
              </a:ext>
            </a:extLst>
          </p:cNvPr>
          <p:cNvSpPr txBox="1"/>
          <p:nvPr/>
        </p:nvSpPr>
        <p:spPr>
          <a:xfrm>
            <a:off x="4574492" y="116767"/>
            <a:ext cx="4371710" cy="43704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obsessiva</a:t>
            </a: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araña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cosarica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tejespuma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te </a:t>
            </a:r>
            <a:r>
              <a:rPr lang="pt-BR" sz="2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atrapa</a:t>
            </a:r>
            <a:r>
              <a:rPr lang="pt-BR" sz="2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</a:t>
            </a:r>
            <a:r>
              <a:rPr lang="pt-BR" sz="2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</a:t>
            </a:r>
            <a:r>
              <a:rPr lang="pt-BR" sz="2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red</a:t>
            </a:r>
            <a:r>
              <a:rPr lang="pt-BR" sz="2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negrísima</a:t>
            </a:r>
            <a:endParaRPr lang="pt-BR" sz="26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culebra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cascabel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lengua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antorcha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hasta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suavidade de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fruta.</a:t>
            </a:r>
          </a:p>
        </p:txBody>
      </p:sp>
    </p:spTree>
    <p:extLst>
      <p:ext uri="{BB962C8B-B14F-4D97-AF65-F5344CB8AC3E}">
        <p14:creationId xmlns:p14="http://schemas.microsoft.com/office/powerpoint/2010/main" val="231579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blinds dir="vert"/>
      </p:transition>
    </mc:Choice>
    <mc:Fallback>
      <p:transition spd="slow" advTm="15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pessoa, mulher, olhando, segurando&#10;&#10;Descrição gerada automaticamente">
            <a:extLst>
              <a:ext uri="{FF2B5EF4-FFF2-40B4-BE49-F238E27FC236}">
                <a16:creationId xmlns:a16="http://schemas.microsoft.com/office/drawing/2014/main" id="{18186992-81F5-4FF3-BEA0-CD1DD433D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494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AFCBC78-21DD-41E2-8F3D-9B45463385BC}"/>
              </a:ext>
            </a:extLst>
          </p:cNvPr>
          <p:cNvSpPr txBox="1"/>
          <p:nvPr/>
        </p:nvSpPr>
        <p:spPr>
          <a:xfrm>
            <a:off x="4480734" y="764028"/>
            <a:ext cx="429797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Bigote</a:t>
            </a:r>
            <a:endParaRPr lang="pt-BR" sz="30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murciélago</a:t>
            </a:r>
            <a:endParaRPr lang="pt-BR" sz="30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alasachas</a:t>
            </a:r>
            <a:endParaRPr lang="pt-BR" sz="30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lenguage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lábios profundos</a:t>
            </a:r>
          </a:p>
          <a:p>
            <a:pPr algn="ctr"/>
            <a:r>
              <a:rPr lang="pt-BR" sz="30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al cármico </a:t>
            </a:r>
            <a:r>
              <a:rPr lang="pt-BR" sz="30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cráter</a:t>
            </a:r>
            <a:endParaRPr lang="pt-BR" sz="30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cáliz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primera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sangre</a:t>
            </a:r>
          </a:p>
          <a:p>
            <a:pPr algn="ctr"/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paladar de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cielo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dilatado.</a:t>
            </a:r>
          </a:p>
        </p:txBody>
      </p:sp>
    </p:spTree>
    <p:extLst>
      <p:ext uri="{BB962C8B-B14F-4D97-AF65-F5344CB8AC3E}">
        <p14:creationId xmlns:p14="http://schemas.microsoft.com/office/powerpoint/2010/main" val="18732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/>
      </p:transition>
    </mc:Choice>
    <mc:Fallback>
      <p:transition spd="slow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no interior, olhando, quarto, mesa&#10;&#10;Descrição gerada automaticamente">
            <a:extLst>
              <a:ext uri="{FF2B5EF4-FFF2-40B4-BE49-F238E27FC236}">
                <a16:creationId xmlns:a16="http://schemas.microsoft.com/office/drawing/2014/main" id="{A9A61979-BEE8-4F7A-9226-0D7B2B2638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045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9ABD67C-B2C9-4664-969D-CA6E8F1C2F83}"/>
              </a:ext>
            </a:extLst>
          </p:cNvPr>
          <p:cNvSpPr txBox="1"/>
          <p:nvPr/>
        </p:nvSpPr>
        <p:spPr>
          <a:xfrm>
            <a:off x="5514550" y="944546"/>
            <a:ext cx="236475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vuelas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ahí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tu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mastreía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acrobacia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magia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audácia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 alquimia.</a:t>
            </a:r>
          </a:p>
        </p:txBody>
      </p:sp>
    </p:spTree>
    <p:extLst>
      <p:ext uri="{BB962C8B-B14F-4D97-AF65-F5344CB8AC3E}">
        <p14:creationId xmlns:p14="http://schemas.microsoft.com/office/powerpoint/2010/main" val="1043323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allOver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no interior, deitado, gato, comida&#10;&#10;Descrição gerada automaticamente">
            <a:extLst>
              <a:ext uri="{FF2B5EF4-FFF2-40B4-BE49-F238E27FC236}">
                <a16:creationId xmlns:a16="http://schemas.microsoft.com/office/drawing/2014/main" id="{A74D90B3-DDC3-4D50-A70F-8666A9F6BD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30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C5AA24A-E057-44E9-BBF8-782D1EEA1CE6}"/>
              </a:ext>
            </a:extLst>
          </p:cNvPr>
          <p:cNvSpPr txBox="1"/>
          <p:nvPr/>
        </p:nvSpPr>
        <p:spPr>
          <a:xfrm>
            <a:off x="4843690" y="1195754"/>
            <a:ext cx="37289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Patas de </a:t>
            </a:r>
            <a:r>
              <a:rPr lang="pt-BR" sz="3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pájaro</a:t>
            </a:r>
            <a:endParaRPr lang="pt-BR" sz="36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cuando</a:t>
            </a:r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te posas</a:t>
            </a:r>
          </a:p>
          <a:p>
            <a:pPr algn="ctr"/>
            <a:r>
              <a:rPr lang="pt-BR" sz="3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</a:t>
            </a:r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ombligo</a:t>
            </a:r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círculos</a:t>
            </a:r>
          </a:p>
          <a:p>
            <a:pPr algn="ctr"/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círculos </a:t>
            </a:r>
            <a:r>
              <a:rPr lang="pt-BR" sz="36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los</a:t>
            </a:r>
            <a:r>
              <a:rPr lang="pt-BR" sz="36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senos.</a:t>
            </a:r>
          </a:p>
        </p:txBody>
      </p:sp>
    </p:spTree>
    <p:extLst>
      <p:ext uri="{BB962C8B-B14F-4D97-AF65-F5344CB8AC3E}">
        <p14:creationId xmlns:p14="http://schemas.microsoft.com/office/powerpoint/2010/main" val="195878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ripple/>
      </p:transition>
    </mc:Choice>
    <mc:Fallback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no interior, deitado, pequeno, comida&#10;&#10;Descrição gerada automaticamente">
            <a:extLst>
              <a:ext uri="{FF2B5EF4-FFF2-40B4-BE49-F238E27FC236}">
                <a16:creationId xmlns:a16="http://schemas.microsoft.com/office/drawing/2014/main" id="{8999B47F-350A-47C8-A15B-65D9B99CA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2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3469C3-629B-4101-9CBC-A7C2E7C81DE4}"/>
              </a:ext>
            </a:extLst>
          </p:cNvPr>
          <p:cNvSpPr txBox="1"/>
          <p:nvPr/>
        </p:nvSpPr>
        <p:spPr>
          <a:xfrm>
            <a:off x="4497777" y="582805"/>
            <a:ext cx="449674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Bigote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maestrísimo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sabes por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viejo</a:t>
            </a:r>
            <a:r>
              <a:rPr lang="pt-BR" sz="28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por </a:t>
            </a:r>
            <a:r>
              <a:rPr lang="pt-BR" sz="28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diablo</a:t>
            </a:r>
            <a:endParaRPr lang="pt-BR" sz="28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película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bigote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pedazo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botella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rayas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oiel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manzana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4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llegar</a:t>
            </a:r>
            <a:r>
              <a:rPr lang="pt-BR" sz="24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</a:t>
            </a:r>
            <a:r>
              <a:rPr lang="pt-BR" sz="24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4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cara </a:t>
            </a:r>
            <a:r>
              <a:rPr lang="pt-BR" sz="24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oscura</a:t>
            </a:r>
            <a:r>
              <a:rPr lang="pt-BR" sz="24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</a:t>
            </a:r>
            <a:r>
              <a:rPr lang="pt-BR" sz="24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4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Luna. </a:t>
            </a:r>
          </a:p>
        </p:txBody>
      </p:sp>
    </p:spTree>
    <p:extLst>
      <p:ext uri="{BB962C8B-B14F-4D97-AF65-F5344CB8AC3E}">
        <p14:creationId xmlns:p14="http://schemas.microsoft.com/office/powerpoint/2010/main" val="2797605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comb/>
      </p:transition>
    </mc:Choice>
    <mc:Fallback>
      <p:transition spd="slow" advTm="13000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no interior, cama, pessoa, mulher&#10;&#10;Descrição gerada automaticamente">
            <a:extLst>
              <a:ext uri="{FF2B5EF4-FFF2-40B4-BE49-F238E27FC236}">
                <a16:creationId xmlns:a16="http://schemas.microsoft.com/office/drawing/2014/main" id="{167F5C1C-26D6-4677-8792-C811FBBA2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0264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m 4" descr="Uma imagem contendo bolsa, cama&#10;&#10;Descrição gerada automaticamente">
            <a:extLst>
              <a:ext uri="{FF2B5EF4-FFF2-40B4-BE49-F238E27FC236}">
                <a16:creationId xmlns:a16="http://schemas.microsoft.com/office/drawing/2014/main" id="{78F94337-51E3-44BA-99DC-4965C654A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064DC3-D0FD-4D29-94FB-1F058C61D4EE}"/>
              </a:ext>
            </a:extLst>
          </p:cNvPr>
          <p:cNvSpPr txBox="1"/>
          <p:nvPr/>
        </p:nvSpPr>
        <p:spPr>
          <a:xfrm>
            <a:off x="6366506" y="502418"/>
            <a:ext cx="2632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anose="03010101010201010101" pitchFamily="66" charset="0"/>
                <a:ea typeface="+mn-ea"/>
                <a:cs typeface="+mn-cs"/>
              </a:rPr>
              <a:t> </a:t>
            </a:r>
            <a:endParaRPr kumimoji="0" lang="pt-BR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7" name="Imagem 6" descr="Uma imagem contendo pequeno, cama, segurando, espelho&#10;&#10;Descrição gerada automaticamente">
            <a:extLst>
              <a:ext uri="{FF2B5EF4-FFF2-40B4-BE49-F238E27FC236}">
                <a16:creationId xmlns:a16="http://schemas.microsoft.com/office/drawing/2014/main" id="{012FC1A3-63AE-417F-882D-3C534AF715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681D68-5418-4008-A84F-5C502045B73B}"/>
              </a:ext>
            </a:extLst>
          </p:cNvPr>
          <p:cNvSpPr txBox="1"/>
          <p:nvPr/>
        </p:nvSpPr>
        <p:spPr>
          <a:xfrm>
            <a:off x="4481400" y="1025638"/>
            <a:ext cx="4477508" cy="2508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Bigote</a:t>
            </a:r>
            <a:endParaRPr lang="pt-BR" sz="3200" b="1" dirty="0">
              <a:solidFill>
                <a:srgbClr val="7B0B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9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que chocaras com </a:t>
            </a:r>
            <a:r>
              <a:rPr lang="pt-BR" sz="29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29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ressaca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espumas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ensalivas</a:t>
            </a:r>
          </a:p>
          <a:p>
            <a:pPr algn="ctr"/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sigue</a:t>
            </a:r>
            <a:r>
              <a:rPr lang="pt-BR" sz="3200" b="1" dirty="0">
                <a:solidFill>
                  <a:srgbClr val="7B0B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intacta...</a:t>
            </a:r>
          </a:p>
        </p:txBody>
      </p:sp>
    </p:spTree>
    <p:extLst>
      <p:ext uri="{BB962C8B-B14F-4D97-AF65-F5344CB8AC3E}">
        <p14:creationId xmlns:p14="http://schemas.microsoft.com/office/powerpoint/2010/main" val="3570733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isContent="1" isInverted="1"/>
      </p:transition>
    </mc:Choice>
    <mc:Fallback>
      <p:transition spd="slow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Uma imagem contendo frutas, maçã, verde, foto&#10;&#10;Descrição gerada automaticamente">
            <a:extLst>
              <a:ext uri="{FF2B5EF4-FFF2-40B4-BE49-F238E27FC236}">
                <a16:creationId xmlns:a16="http://schemas.microsoft.com/office/drawing/2014/main" id="{E77EFBEA-AE46-49DC-9776-8B2C1D7C86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2" b="19852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6" name="Imagem 5" descr="Uma imagem contendo pessoa, celular, telefone, homem&#10;&#10;Descrição gerada automaticamente">
            <a:extLst>
              <a:ext uri="{FF2B5EF4-FFF2-40B4-BE49-F238E27FC236}">
                <a16:creationId xmlns:a16="http://schemas.microsoft.com/office/drawing/2014/main" id="{CB16046B-2590-4C4B-A87F-0206BD795A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48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9" name="Imagem 18" descr="Uma imagem contendo foto, frutas, verde, maçã&#10;&#10;Descrição gerada automaticamente">
            <a:extLst>
              <a:ext uri="{FF2B5EF4-FFF2-40B4-BE49-F238E27FC236}">
                <a16:creationId xmlns:a16="http://schemas.microsoft.com/office/drawing/2014/main" id="{F4A9BC41-1449-4756-ACB8-E0AD53300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1" name="Imagem 20" descr="Uma imagem contendo frente, foto, mulher, em pé&#10;&#10;Descrição gerada automaticamente">
            <a:extLst>
              <a:ext uri="{FF2B5EF4-FFF2-40B4-BE49-F238E27FC236}">
                <a16:creationId xmlns:a16="http://schemas.microsoft.com/office/drawing/2014/main" id="{76701957-618C-4F9C-A3A5-6C37C6102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056BBC-9979-42D7-9543-BECA7FEBCE88}"/>
              </a:ext>
            </a:extLst>
          </p:cNvPr>
          <p:cNvSpPr txBox="1"/>
          <p:nvPr/>
        </p:nvSpPr>
        <p:spPr>
          <a:xfrm>
            <a:off x="3154417" y="622997"/>
            <a:ext cx="6072496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I’m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Not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Only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One</a:t>
            </a:r>
            <a:endParaRPr lang="pt-BR" sz="24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Sam Smith(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Dsharp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3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025279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prism dir="u" isContent="1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226</Words>
  <Application>Microsoft Office PowerPoint</Application>
  <PresentationFormat>Apresentação na tela (16:9)</PresentationFormat>
  <Paragraphs>64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Gisha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19</cp:revision>
  <dcterms:created xsi:type="dcterms:W3CDTF">2020-10-31T21:04:54Z</dcterms:created>
  <dcterms:modified xsi:type="dcterms:W3CDTF">2020-11-01T01:33:18Z</dcterms:modified>
</cp:coreProperties>
</file>