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60" r:id="rId5"/>
    <p:sldId id="259" r:id="rId6"/>
    <p:sldId id="261" r:id="rId7"/>
    <p:sldId id="266" r:id="rId8"/>
    <p:sldId id="262" r:id="rId9"/>
    <p:sldId id="267" r:id="rId10"/>
    <p:sldId id="263" r:id="rId11"/>
    <p:sldId id="268" r:id="rId12"/>
    <p:sldId id="265" r:id="rId13"/>
    <p:sldId id="269" r:id="rId14"/>
    <p:sldId id="258" r:id="rId15"/>
    <p:sldId id="26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078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038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742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2863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779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147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75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30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672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879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74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79F30-210F-4BB9-B000-CC64DC5084DB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C4FA3-7A85-4FA5-88E2-195918F3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78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Nostalgia - Richard Clayderman &amp;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6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65709" y="1185957"/>
            <a:ext cx="5212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Amor de Verdade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066074" y="2810476"/>
            <a:ext cx="3011850" cy="4847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Lúcio Reis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419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6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86809" y="1118679"/>
            <a:ext cx="537038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se pôs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saltitar, num diferente pulsar.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minhas mãos de suor molhar,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meu ser por inteiro a me perguntar: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 está a ocorrer, porque essa agonia?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94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10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9627" y="1099226"/>
            <a:ext cx="492474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sabia responder e nem entendia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meu olhar via. Mas a uma voz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Suave e angelical notícia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vinda, não sei de onde, quem sabe até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Galícia.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2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4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47348" y="1099225"/>
            <a:ext cx="564930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ser especial e de ar sem igual,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da Polônia e um ente nacional.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quem te ofertará sentimento que te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trará saudades. Que em teu viver realizará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 de felicidades.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29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89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43341" y="972766"/>
            <a:ext cx="56573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contigo dividirá  as canções antigas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amenidades ao toque de sua mão serás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conduzido à eternidade. No doce 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apaixonante beijo esquecerás até tua idade.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sua companhia nem lembrar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despedida.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79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59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67761" y="904672"/>
            <a:ext cx="520847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 ao seu lado dia após dia e por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 a vida. E um dia quando o último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suspiro chegar, saberás e entenderás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realidade, aquela é e foi teu amor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verdade. E que com ele terás encontro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eternidade.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52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9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diamond/>
      </p:transition>
    </mc:Choice>
    <mc:Fallback>
      <p:transition spd="slow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56034" y="852685"/>
            <a:ext cx="1334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Reis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36987" y="86895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37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7949" y="933855"/>
            <a:ext cx="500810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 :Lúcio Reis (Retirado do Livro “Aliança com Flores”)</a:t>
            </a:r>
          </a:p>
          <a:p>
            <a:pPr algn="ctr"/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Música:Nostalgia-Richard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&amp; Francis Goya</a:t>
            </a:r>
          </a:p>
          <a:p>
            <a:pPr algn="ctr"/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12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fallOver" invX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240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2018-12-15T01:38:35Z</dcterms:created>
  <dcterms:modified xsi:type="dcterms:W3CDTF">2019-01-18T00:21:36Z</dcterms:modified>
</cp:coreProperties>
</file>