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0" r:id="rId5"/>
    <p:sldId id="261" r:id="rId6"/>
    <p:sldId id="271" r:id="rId7"/>
    <p:sldId id="262" r:id="rId8"/>
    <p:sldId id="272" r:id="rId9"/>
    <p:sldId id="263" r:id="rId10"/>
    <p:sldId id="269" r:id="rId11"/>
    <p:sldId id="264" r:id="rId12"/>
    <p:sldId id="266" r:id="rId13"/>
    <p:sldId id="273" r:id="rId14"/>
    <p:sldId id="274" r:id="rId15"/>
    <p:sldId id="258" r:id="rId16"/>
    <p:sldId id="270" r:id="rId17"/>
    <p:sldId id="265" r:id="rId18"/>
  </p:sldIdLst>
  <p:sldSz cx="12192000" cy="6858000"/>
  <p:notesSz cx="6858000" cy="9144000"/>
  <p:defaultTextStyle>
    <a:defPPr>
      <a:defRPr lang="pt-BR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22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F537499-D47D-47BA-85DA-0FA1FF18CB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6786654-CC03-4482-AE8E-010C479849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37BC44B-6738-490A-AB7C-BB1835DA0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61DDA1B-F6AA-4EB3-ABE5-D25B7C6E5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BD370B4-CC87-496E-9ABC-7DCE61A18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453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80A398-29ED-4EB8-B903-C061310A8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FE40B4D-E62D-4CF2-B86B-BD63226B8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937AC60-EEFF-42C6-B3C5-1B693A19B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F6E1BE0-A378-4795-8085-47B65934D8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BEBD5F5-8BDE-4581-891C-82FA4AC75C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6234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5A72CC-6CF9-4823-93CC-2920F8BD5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7B4B0EE-8C1E-4C39-AF40-213AC8C8F3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0D10B25-EF71-4381-A9F1-A7D3D16EB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A7C623F-68AF-408F-B891-2099A8F25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A721D87-7CBF-4694-8184-BFC5B972E9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3386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FD5EF7-39F5-416B-8421-0BC7BEEF6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EB9E034-E94F-4226-9646-9379161FB5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59436B8-C30A-47F8-BB80-6E225CDFE7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F2F2F8F-8092-438C-9D9B-127C252E6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75AA517-523E-4EB5-BA4A-0CD035923E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5D6C5CAF-926A-4EC3-B7B1-407C65A88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4838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183FFD-2907-406A-ACAF-31FF0A5BE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5528C10-68C5-4878-B148-38ED9EE8F6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292AE361-169D-48D2-9F1D-807B6F3857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CE00315A-D6E4-463B-A222-491CF2C88C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775E2F4F-D915-4D21-960B-43A1BA28B3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F5158118-12CC-4D29-AE13-30937E526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422107F9-2CD2-4AC3-89E4-43D2E8D7A6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ACA8C93F-D074-4F4B-B51F-74FD92EC2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2021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974AAB-53E6-44C4-B4CB-BF698F53D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35A5BE0-8D15-4C0E-B451-08B166034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C3275269-384D-4755-BFD0-27812C570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8374A128-BC35-45D6-AFE8-94666501F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4311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E85DA105-DE1B-4A5C-AB3E-C948A2352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08A6E0D1-493B-4BE1-8358-05F2C6733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C6A00389-E133-4077-8C89-A1B61C9D5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3132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6FA31A-9AA8-4075-8DC7-C4FA04356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F89FAE8-F5CA-4934-B043-08C475C50A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4118B2B-60F8-4DA5-95C7-3C242BA28F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8AE93E9-B150-4510-963B-4DA98F165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28313FBA-FF27-4627-92BB-95B6B2ECA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94B7BFE-459A-4744-B5AA-A8B195AEE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8869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81AB1D-87A4-4812-9B10-71A509579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04A0CCF2-AA96-4FFB-95A6-AB8D80044F7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3E0504D-D2E4-4D43-814D-7A01209DAF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41BA7181-35CB-44D4-AFC1-0B8B7678B5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054538F3-A45E-497F-91B5-AB6DA6E07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7AA7F12-522F-4EA8-AC55-9915E647D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948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683837-1BD3-41D9-9B43-9AA0C23AC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16CD22CF-E014-470F-855B-7B78FBFE00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FAF8D5B-47C5-4E8E-A00F-D57BEDABC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7C26E2D-978F-445D-8E51-04EF924E9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2F2A590-79D2-4E3F-9F7B-D1355CC1E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41390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3025C2D-0984-4B39-A24C-AEE5B91D8A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75DE2285-937D-4095-9292-88C330EB07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3634226-B8BF-4991-8288-4B7763611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B1ABD7D-B455-49F7-B618-17C6E77CB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63E6F5A-E219-4B2E-8F48-580A81DD1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4997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D40B3AD2-A687-46F4-A380-217BFAEB5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108150B-2D27-4A68-A0AE-262C52CB15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D706AEB-287B-45AC-B7BB-D01B2E93FD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57BECF-14E4-45AE-A347-93AFE9EF5F41}" type="datetimeFigureOut">
              <a:rPr lang="pt-BR" smtClean="0"/>
              <a:t>06/02/2022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BF70025-F5A8-49C9-AF1E-BB2474CDC9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6129A0E-2597-4075-BE47-8FE03224FC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C069E-7969-45D9-97B3-8D0328FFF31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0809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FED2EFE-1315-4E77-B932-CB6CA86C30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3-HAUSER   Gabrie">
            <a:hlinkClick r:id="" action="ppaction://media"/>
            <a:extLst>
              <a:ext uri="{FF2B5EF4-FFF2-40B4-BE49-F238E27FC236}">
                <a16:creationId xmlns:a16="http://schemas.microsoft.com/office/drawing/2014/main" id="{9E3C6EF2-B0DE-4C1C-8DCC-2F0E91680E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020417" y="32567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234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95E0F564-D507-4B23-AA93-2D9DD0319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Imagem editada de um rio&#10;&#10;Descrição gerada automaticamente com confiança média">
            <a:extLst>
              <a:ext uri="{FF2B5EF4-FFF2-40B4-BE49-F238E27FC236}">
                <a16:creationId xmlns:a16="http://schemas.microsoft.com/office/drawing/2014/main" id="{1F1DB178-183C-4421-B63F-90630B64DA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149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curtains"/>
      </p:transition>
    </mc:Choice>
    <mc:Fallback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6041460-A333-4967-961B-E1BC78404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93F25830-7A20-4D3D-9465-58982E60A3EE}"/>
              </a:ext>
            </a:extLst>
          </p:cNvPr>
          <p:cNvSpPr/>
          <p:nvPr/>
        </p:nvSpPr>
        <p:spPr>
          <a:xfrm>
            <a:off x="2965127" y="1764700"/>
            <a:ext cx="6735464" cy="16643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Miles de Pies, Miles de Gritos</a:t>
            </a:r>
            <a:endParaRPr lang="pt-BR" sz="5400" b="1" cap="none" spc="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FC28BCD-384C-490A-8F8E-1BADA6233651}"/>
              </a:ext>
            </a:extLst>
          </p:cNvPr>
          <p:cNvSpPr/>
          <p:nvPr/>
        </p:nvSpPr>
        <p:spPr>
          <a:xfrm>
            <a:off x="2965127" y="4220170"/>
            <a:ext cx="685123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Humberto </a:t>
            </a:r>
            <a:r>
              <a:rPr lang="pt-BR" sz="5400" b="1" cap="none" spc="0" dirty="0" err="1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Napoleón</a:t>
            </a:r>
            <a:r>
              <a:rPr lang="pt-BR" sz="5400" b="1" cap="none" spc="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Varela </a:t>
            </a:r>
            <a:r>
              <a:rPr lang="pt-BR" sz="5400" b="1" cap="none" spc="0" dirty="0" err="1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Robalino</a:t>
            </a:r>
            <a:endParaRPr lang="pt-BR" sz="5400" b="1" cap="none" spc="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EB23D905-3423-42ED-B00C-6A1142B56F41}"/>
              </a:ext>
            </a:extLst>
          </p:cNvPr>
          <p:cNvSpPr/>
          <p:nvPr/>
        </p:nvSpPr>
        <p:spPr>
          <a:xfrm>
            <a:off x="5046376" y="5365979"/>
            <a:ext cx="268874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Quito 10 Agosto </a:t>
            </a:r>
            <a:r>
              <a:rPr lang="pt-BR" sz="5400" b="1" cap="none" spc="0" dirty="0" err="1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del</a:t>
            </a:r>
            <a:r>
              <a:rPr lang="pt-BR" sz="5400" b="1" cap="none" spc="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2612257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blinds dir="vert"/>
      </p:transition>
    </mc:Choice>
    <mc:Fallback>
      <p:transition spd="slow" advTm="8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95E0F564-D507-4B23-AA93-2D9DD0319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Pintura de árvore na grama&#10;&#10;Descrição gerada automaticamente">
            <a:extLst>
              <a:ext uri="{FF2B5EF4-FFF2-40B4-BE49-F238E27FC236}">
                <a16:creationId xmlns:a16="http://schemas.microsoft.com/office/drawing/2014/main" id="{F01261BB-130F-4D4B-89E0-03ECB9C336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03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6041460-A333-4967-961B-E1BC78404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DB66324-D623-49C8-8013-5CE3BA40808D}"/>
              </a:ext>
            </a:extLst>
          </p:cNvPr>
          <p:cNvSpPr txBox="1"/>
          <p:nvPr/>
        </p:nvSpPr>
        <p:spPr>
          <a:xfrm>
            <a:off x="3302999" y="1690062"/>
            <a:ext cx="5864106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el reino de la naturaleza 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 primer hombre del Genesis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caminaba infinito sin fatiga 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todo lo visto le ponía 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nombre la memoria sonreía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303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pageCurlSingle"/>
      </p:transition>
    </mc:Choice>
    <mc:Fallback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95E0F564-D507-4B23-AA93-2D9DD0319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Por do sol e mar&#10;&#10;Descrição gerada automaticamente com confiança média">
            <a:extLst>
              <a:ext uri="{FF2B5EF4-FFF2-40B4-BE49-F238E27FC236}">
                <a16:creationId xmlns:a16="http://schemas.microsoft.com/office/drawing/2014/main" id="{97D8606C-5785-4860-9D73-B2A6D7F9BA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27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fade/>
      </p:transition>
    </mc:Choice>
    <mc:Fallback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6041460-A333-4967-961B-E1BC78404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ED9F11A-11CB-49C0-A356-86F52E62F8B4}"/>
              </a:ext>
            </a:extLst>
          </p:cNvPr>
          <p:cNvSpPr txBox="1"/>
          <p:nvPr/>
        </p:nvSpPr>
        <p:spPr>
          <a:xfrm>
            <a:off x="3190898" y="463826"/>
            <a:ext cx="6696064" cy="59093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 tiempo era parte del paisaje </a:t>
            </a:r>
          </a:p>
          <a:p>
            <a:pPr algn="ctr"/>
            <a:endParaRPr lang="es-ES" sz="4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la playa solamente sus pies </a:t>
            </a:r>
          </a:p>
          <a:p>
            <a:pPr algn="ctr"/>
            <a:r>
              <a:rPr lang="es-ES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sus huellas</a:t>
            </a:r>
          </a:p>
          <a:p>
            <a:pPr algn="ctr"/>
            <a:r>
              <a:rPr lang="es-ES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 la montaña solamente su grito </a:t>
            </a:r>
          </a:p>
          <a:p>
            <a:pPr algn="ctr"/>
            <a:r>
              <a:rPr lang="es-ES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su eco.</a:t>
            </a:r>
          </a:p>
          <a:p>
            <a:pPr algn="ctr"/>
            <a:r>
              <a:rPr lang="es-ES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Pero la rutina  le enseño </a:t>
            </a:r>
          </a:p>
          <a:p>
            <a:pPr algn="ctr"/>
            <a:r>
              <a:rPr lang="es-ES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 significado de la soledad </a:t>
            </a:r>
          </a:p>
          <a:p>
            <a:pPr algn="ctr"/>
            <a:r>
              <a:rPr lang="es-ES" sz="4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 Hombre estaba solo</a:t>
            </a:r>
          </a:p>
        </p:txBody>
      </p:sp>
    </p:spTree>
    <p:extLst>
      <p:ext uri="{BB962C8B-B14F-4D97-AF65-F5344CB8AC3E}">
        <p14:creationId xmlns:p14="http://schemas.microsoft.com/office/powerpoint/2010/main" val="2380527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5000">
        <p15:prstTrans prst="pageCurlSingle"/>
      </p:transition>
    </mc:Choice>
    <mc:Fallback>
      <p:transition spd="slow" advTm="1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95E0F564-D507-4B23-AA93-2D9DD0319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 descr="Por do sol e mar&#10;&#10;Descrição gerada automaticamente com confiança média">
            <a:extLst>
              <a:ext uri="{FF2B5EF4-FFF2-40B4-BE49-F238E27FC236}">
                <a16:creationId xmlns:a16="http://schemas.microsoft.com/office/drawing/2014/main" id="{198B66DB-79D5-4729-A0DC-E6ED7D4982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815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omb/>
      </p:transition>
    </mc:Choice>
    <mc:Fallback>
      <p:transition spd="slow" advTm="3000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6041460-A333-4967-961B-E1BC78404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A441F3C-D022-4481-A3E5-0912D78F4CAC}"/>
              </a:ext>
            </a:extLst>
          </p:cNvPr>
          <p:cNvSpPr txBox="1"/>
          <p:nvPr/>
        </p:nvSpPr>
        <p:spPr>
          <a:xfrm>
            <a:off x="2185193" y="1690062"/>
            <a:ext cx="8028159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pronto cayo en un sueño 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profundo lo invisible tomo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una porción del cuerpo vivo del hombre 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 creo la mujer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cayo la lluvia la mujer sintió la ternura.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4112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2000">
        <p15:prstTrans prst="pageCurlSingle"/>
      </p:transition>
    </mc:Choice>
    <mc:Fallback>
      <p:transition spd="slow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95E0F564-D507-4B23-AA93-2D9DD0319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 descr="Uma imagem contendo grama, pássaro, deitado, jovem&#10;&#10;Descrição gerada automaticamente">
            <a:extLst>
              <a:ext uri="{FF2B5EF4-FFF2-40B4-BE49-F238E27FC236}">
                <a16:creationId xmlns:a16="http://schemas.microsoft.com/office/drawing/2014/main" id="{E0E8D2F4-BB49-4052-8E25-2F370E1658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462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conveyor dir="l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6041460-A333-4967-961B-E1BC78404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753BF3F-8556-4269-813E-F2F28EB2D73A}"/>
              </a:ext>
            </a:extLst>
          </p:cNvPr>
          <p:cNvSpPr txBox="1"/>
          <p:nvPr/>
        </p:nvSpPr>
        <p:spPr>
          <a:xfrm>
            <a:off x="3697008" y="1868557"/>
            <a:ext cx="5174815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Despertó el hombre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miro a la mujer a su lado 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movieron los labios 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mojaron de ternura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6957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6000">
        <p15:prstTrans prst="fracture"/>
      </p:transition>
    </mc:Choice>
    <mc:Fallback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95E0F564-D507-4B23-AA93-2D9DD0319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 descr="Uma imagem contendo grama, mulher, homem, jovem&#10;&#10;Descrição gerada automaticamente">
            <a:extLst>
              <a:ext uri="{FF2B5EF4-FFF2-40B4-BE49-F238E27FC236}">
                <a16:creationId xmlns:a16="http://schemas.microsoft.com/office/drawing/2014/main" id="{60B067DE-54B5-44EF-AB9C-23BE0958D4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033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2000">
        <p15:prstTrans prst="pageCurlSingle"/>
      </p:transition>
    </mc:Choice>
    <mc:Fallback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6041460-A333-4967-961B-E1BC78404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AD5FB7C-AC68-4248-A704-028858B61B53}"/>
              </a:ext>
            </a:extLst>
          </p:cNvPr>
          <p:cNvSpPr txBox="1"/>
          <p:nvPr/>
        </p:nvSpPr>
        <p:spPr>
          <a:xfrm>
            <a:off x="2799913" y="1690062"/>
            <a:ext cx="6192722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Miles de pies en la playa 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miles de huellas </a:t>
            </a:r>
          </a:p>
          <a:p>
            <a:pPr algn="ctr"/>
            <a:endParaRPr lang="es-ES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Miles de gritos en la montaña </a:t>
            </a:r>
          </a:p>
          <a:p>
            <a:pPr algn="ctr"/>
            <a:r>
              <a:rPr lang="es-E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miles de ecos.</a:t>
            </a:r>
            <a:endParaRPr lang="pt-BR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948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push dir="u"/>
      </p:transition>
    </mc:Choice>
    <mc:Fallback>
      <p:transition spd="slow" advTm="6000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95E0F564-D507-4B23-AA93-2D9DD0319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m 4" descr="Uma imagem contendo grama, água, montanha, grande&#10;&#10;Descrição gerada automaticamente">
            <a:extLst>
              <a:ext uri="{FF2B5EF4-FFF2-40B4-BE49-F238E27FC236}">
                <a16:creationId xmlns:a16="http://schemas.microsoft.com/office/drawing/2014/main" id="{533113F1-4DAF-4FFA-B26D-7CCE8D4434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74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wedge/>
      </p:transition>
    </mc:Choice>
    <mc:Fallback>
      <p:transition spd="slow" advTm="3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10666306-5D90-473E-A80E-BB7EEABE72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BA69FA9B-AF79-4120-9891-6D524291C19E}"/>
              </a:ext>
            </a:extLst>
          </p:cNvPr>
          <p:cNvSpPr txBox="1"/>
          <p:nvPr/>
        </p:nvSpPr>
        <p:spPr>
          <a:xfrm>
            <a:off x="1211330" y="6042991"/>
            <a:ext cx="28360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09ECA79B-4373-4D9A-84A7-410CFB463188}"/>
              </a:ext>
            </a:extLst>
          </p:cNvPr>
          <p:cNvSpPr txBox="1"/>
          <p:nvPr/>
        </p:nvSpPr>
        <p:spPr>
          <a:xfrm>
            <a:off x="5258692" y="6042991"/>
            <a:ext cx="69333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162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95E0F564-D507-4B23-AA93-2D9DD0319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m 6" descr="Pintura de um campo&#10;&#10;Descrição gerada automaticamente com confiança média">
            <a:extLst>
              <a:ext uri="{FF2B5EF4-FFF2-40B4-BE49-F238E27FC236}">
                <a16:creationId xmlns:a16="http://schemas.microsoft.com/office/drawing/2014/main" id="{F322E7A9-6565-4EE1-8E6D-2D0C527702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367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6041460-A333-4967-961B-E1BC78404C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69142C2-8469-4D65-8CFE-E3077541DBF9}"/>
              </a:ext>
            </a:extLst>
          </p:cNvPr>
          <p:cNvSpPr txBox="1"/>
          <p:nvPr/>
        </p:nvSpPr>
        <p:spPr>
          <a:xfrm>
            <a:off x="2072302" y="887896"/>
            <a:ext cx="804739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Humberto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Hauser-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Gabrie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142535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14:flythrough dir="out" hasBounce="1"/>
      </p:transition>
    </mc:Choice>
    <mc:Fallback>
      <p:transition spd="slow" advTm="14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355</TotalTime>
  <Words>207</Words>
  <Application>Microsoft Office PowerPoint</Application>
  <PresentationFormat>Widescreen</PresentationFormat>
  <Paragraphs>42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Cooper Black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2022-01-31T22:18:56Z</dcterms:created>
  <dcterms:modified xsi:type="dcterms:W3CDTF">2022-02-07T02:12:49Z</dcterms:modified>
</cp:coreProperties>
</file>