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59" r:id="rId6"/>
    <p:sldId id="261" r:id="rId7"/>
    <p:sldId id="266" r:id="rId8"/>
    <p:sldId id="262" r:id="rId9"/>
    <p:sldId id="265" r:id="rId10"/>
    <p:sldId id="264" r:id="rId11"/>
    <p:sldId id="268" r:id="rId12"/>
    <p:sldId id="258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5A6A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598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443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291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0710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59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479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8030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59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2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301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470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9C9FF-F046-4879-884E-6FCD063C4C59}" type="datetimeFigureOut">
              <a:rPr lang="pt-BR" smtClean="0"/>
              <a:t>31/08/2020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82BC0-B5AF-428B-B0D4-026C36EAD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011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2147E57F-E10F-4C04-8373-257B523088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3-Mistral(1)-[AudioTrimmer.com]">
            <a:hlinkClick r:id="" action="ppaction://media"/>
            <a:extLst>
              <a:ext uri="{FF2B5EF4-FFF2-40B4-BE49-F238E27FC236}">
                <a16:creationId xmlns:a16="http://schemas.microsoft.com/office/drawing/2014/main" id="{ED69B99F-8661-49BB-A28A-00511D91AF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7556" y="24880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9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5A22AF6-8626-4F19-8592-6DAC440D7E67}"/>
              </a:ext>
            </a:extLst>
          </p:cNvPr>
          <p:cNvSpPr/>
          <p:nvPr/>
        </p:nvSpPr>
        <p:spPr>
          <a:xfrm>
            <a:off x="1848245" y="1366576"/>
            <a:ext cx="5447510" cy="13251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Enfeites de Amor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4A688A7-B712-448F-98CE-2CBF75491919}"/>
              </a:ext>
            </a:extLst>
          </p:cNvPr>
          <p:cNvSpPr/>
          <p:nvPr/>
        </p:nvSpPr>
        <p:spPr>
          <a:xfrm>
            <a:off x="2291748" y="3114988"/>
            <a:ext cx="4560504" cy="6921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Ariovaldo </a:t>
            </a:r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Cavarzan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185A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652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184CA10-8250-422E-B467-2037F7C1C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florido&#10;&#10;Descrição gerada automaticamente">
            <a:extLst>
              <a:ext uri="{FF2B5EF4-FFF2-40B4-BE49-F238E27FC236}">
                <a16:creationId xmlns:a16="http://schemas.microsoft.com/office/drawing/2014/main" id="{80B0C3A9-DD50-4C3F-9981-4D4163986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611"/>
            <a:ext cx="8681776" cy="46008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3485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40519E-0983-4703-8290-B63D68624919}"/>
              </a:ext>
            </a:extLst>
          </p:cNvPr>
          <p:cNvSpPr txBox="1"/>
          <p:nvPr/>
        </p:nvSpPr>
        <p:spPr>
          <a:xfrm rot="21439450">
            <a:off x="1859366" y="1748413"/>
            <a:ext cx="542526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fossem sonhos quimeras,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minhas mãos levaria ilusões,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Hauridas em noites de esperas,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Enfeitadas de amores, paixões.</a:t>
            </a:r>
          </a:p>
        </p:txBody>
      </p:sp>
    </p:spTree>
    <p:extLst>
      <p:ext uri="{BB962C8B-B14F-4D97-AF65-F5344CB8AC3E}">
        <p14:creationId xmlns:p14="http://schemas.microsoft.com/office/powerpoint/2010/main" val="65415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184CA10-8250-422E-B467-2037F7C1C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branco&#10;&#10;Descrição gerada automaticamente">
            <a:extLst>
              <a:ext uri="{FF2B5EF4-FFF2-40B4-BE49-F238E27FC236}">
                <a16:creationId xmlns:a16="http://schemas.microsoft.com/office/drawing/2014/main" id="{B10331B7-62EB-4D38-A489-A73D9FD1A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1257"/>
            <a:ext cx="86918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351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9206C6-6225-4891-ACFC-86C5E47C3BCC}"/>
              </a:ext>
            </a:extLst>
          </p:cNvPr>
          <p:cNvSpPr txBox="1"/>
          <p:nvPr/>
        </p:nvSpPr>
        <p:spPr>
          <a:xfrm rot="21429691">
            <a:off x="1794446" y="1728316"/>
            <a:ext cx="555511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Flores valsam em bailes de lidas,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Perfumando saudades em vão,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estrelas ofuscam partidas,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luares de funda aflição.</a:t>
            </a:r>
          </a:p>
        </p:txBody>
      </p:sp>
    </p:spTree>
    <p:extLst>
      <p:ext uri="{BB962C8B-B14F-4D97-AF65-F5344CB8AC3E}">
        <p14:creationId xmlns:p14="http://schemas.microsoft.com/office/powerpoint/2010/main" val="279204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184CA10-8250-422E-B467-2037F7C1C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florido&#10;&#10;Descrição gerada automaticamente">
            <a:extLst>
              <a:ext uri="{FF2B5EF4-FFF2-40B4-BE49-F238E27FC236}">
                <a16:creationId xmlns:a16="http://schemas.microsoft.com/office/drawing/2014/main" id="{73E7160D-A281-4394-808A-20D693889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3" y="0"/>
            <a:ext cx="809897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08912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34798F-D684-4EE8-92B1-E9D8861733DF}"/>
              </a:ext>
            </a:extLst>
          </p:cNvPr>
          <p:cNvSpPr txBox="1"/>
          <p:nvPr/>
        </p:nvSpPr>
        <p:spPr>
          <a:xfrm rot="21400373">
            <a:off x="1721287" y="1786920"/>
            <a:ext cx="5431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Pirilampos acodem, nervosos,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Espreitando bem vindas manhãs,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Confortando adeuses cheirosos.</a:t>
            </a:r>
          </a:p>
        </p:txBody>
      </p:sp>
    </p:spTree>
    <p:extLst>
      <p:ext uri="{BB962C8B-B14F-4D97-AF65-F5344CB8AC3E}">
        <p14:creationId xmlns:p14="http://schemas.microsoft.com/office/powerpoint/2010/main" val="106483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184CA10-8250-422E-B467-2037F7C1C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flor no cabelo&#10;&#10;Descrição gerada automaticamente">
            <a:extLst>
              <a:ext uri="{FF2B5EF4-FFF2-40B4-BE49-F238E27FC236}">
                <a16:creationId xmlns:a16="http://schemas.microsoft.com/office/drawing/2014/main" id="{50A95856-9ECA-4F66-AFD8-A84276344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3" y="0"/>
            <a:ext cx="77673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52060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109DF9-D249-471F-9A70-772920F07EE2}"/>
              </a:ext>
            </a:extLst>
          </p:cNvPr>
          <p:cNvSpPr txBox="1"/>
          <p:nvPr/>
        </p:nvSpPr>
        <p:spPr>
          <a:xfrm rot="21425370">
            <a:off x="1526422" y="1276142"/>
            <a:ext cx="60911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Restam acenos de outras jornadas,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Cadenciados em asas de borboletas,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pólen deixado em novos jardins.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32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Campinas, 07 de outubro de 2017</a:t>
            </a:r>
          </a:p>
        </p:txBody>
      </p:sp>
    </p:spTree>
    <p:extLst>
      <p:ext uri="{BB962C8B-B14F-4D97-AF65-F5344CB8AC3E}">
        <p14:creationId xmlns:p14="http://schemas.microsoft.com/office/powerpoint/2010/main" val="3649958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184CA10-8250-422E-B467-2037F7C1C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enina com vestido rosa&#10;&#10;Descrição gerada automaticamente">
            <a:extLst>
              <a:ext uri="{FF2B5EF4-FFF2-40B4-BE49-F238E27FC236}">
                <a16:creationId xmlns:a16="http://schemas.microsoft.com/office/drawing/2014/main" id="{8FA07569-2FCE-4DB5-BBF7-18F8C5AFA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7" y="-251209"/>
            <a:ext cx="83300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59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Uma imagem contendo foto, mulher, posando, em pé&#10;&#10;Descrição gerada automaticamente">
            <a:extLst>
              <a:ext uri="{FF2B5EF4-FFF2-40B4-BE49-F238E27FC236}">
                <a16:creationId xmlns:a16="http://schemas.microsoft.com/office/drawing/2014/main" id="{BBE65192-80A3-41DF-8FC2-3D0F3137A4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B7F339-8DFF-4702-9734-FC300911D6AA}"/>
              </a:ext>
            </a:extLst>
          </p:cNvPr>
          <p:cNvSpPr txBox="1"/>
          <p:nvPr/>
        </p:nvSpPr>
        <p:spPr>
          <a:xfrm>
            <a:off x="663191" y="4240405"/>
            <a:ext cx="3121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B0604020202020204" pitchFamily="2" charset="-79"/>
                <a:cs typeface="Aharoni" panose="020B0604020202020204" pitchFamily="2" charset="-79"/>
              </a:rPr>
              <a:t>Ariovaldo </a:t>
            </a:r>
            <a:r>
              <a:rPr lang="pt-BR" sz="2400" b="1" dirty="0" err="1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B0604020202020204" pitchFamily="2" charset="-79"/>
                <a:cs typeface="Aharoni" panose="020B0604020202020204" pitchFamily="2" charset="-79"/>
              </a:rPr>
              <a:t>Cavarzan</a:t>
            </a:r>
            <a:endParaRPr lang="pt-BR" sz="2400" b="1" dirty="0">
              <a:solidFill>
                <a:srgbClr val="185A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B0604020202020204" pitchFamily="2" charset="-79"/>
              <a:cs typeface="Aharoni" panose="020B0604020202020204" pitchFamily="2" charset="-79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D72C516-B24D-4862-BBEE-3907E9E4CD7D}"/>
              </a:ext>
            </a:extLst>
          </p:cNvPr>
          <p:cNvSpPr txBox="1"/>
          <p:nvPr/>
        </p:nvSpPr>
        <p:spPr>
          <a:xfrm>
            <a:off x="5948624" y="4240405"/>
            <a:ext cx="2299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642972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200908-9E38-4754-994A-952C12500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040D4FC-4CC6-429B-9E2A-971727570BFD}"/>
              </a:ext>
            </a:extLst>
          </p:cNvPr>
          <p:cNvSpPr txBox="1"/>
          <p:nvPr/>
        </p:nvSpPr>
        <p:spPr>
          <a:xfrm>
            <a:off x="1535752" y="1014884"/>
            <a:ext cx="60724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400" b="1" dirty="0" err="1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>
              <a:solidFill>
                <a:srgbClr val="185A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Mistral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185A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497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149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1" baseType="lpstr">
      <vt:lpstr>Aharoni</vt:lpstr>
      <vt:lpstr>Arial</vt:lpstr>
      <vt:lpstr>Calibri</vt:lpstr>
      <vt:lpstr>Calibri Light</vt:lpstr>
      <vt:lpstr>Harrington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16</cp:revision>
  <dcterms:created xsi:type="dcterms:W3CDTF">2020-07-24T01:16:47Z</dcterms:created>
  <dcterms:modified xsi:type="dcterms:W3CDTF">2020-09-01T00:59:13Z</dcterms:modified>
</cp:coreProperties>
</file>