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3" r:id="rId4"/>
    <p:sldId id="261" r:id="rId5"/>
    <p:sldId id="265" r:id="rId6"/>
    <p:sldId id="269" r:id="rId7"/>
    <p:sldId id="264" r:id="rId8"/>
    <p:sldId id="270" r:id="rId9"/>
    <p:sldId id="266" r:id="rId10"/>
    <p:sldId id="271" r:id="rId11"/>
    <p:sldId id="268" r:id="rId12"/>
    <p:sldId id="267" r:id="rId13"/>
    <p:sldId id="262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F5B12-9357-4554-80D0-3CDFA1B3BA11}" type="datetimeFigureOut">
              <a:rPr lang="pt-BR" smtClean="0"/>
              <a:t>11/12/2017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A5B23-A3EC-4436-AFA8-9A3B9779CD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09083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F5B12-9357-4554-80D0-3CDFA1B3BA11}" type="datetimeFigureOut">
              <a:rPr lang="pt-BR" smtClean="0"/>
              <a:t>11/12/2017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A5B23-A3EC-4436-AFA8-9A3B9779CD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2678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F5B12-9357-4554-80D0-3CDFA1B3BA11}" type="datetimeFigureOut">
              <a:rPr lang="pt-BR" smtClean="0"/>
              <a:t>11/12/2017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A5B23-A3EC-4436-AFA8-9A3B9779CD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9820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F5B12-9357-4554-80D0-3CDFA1B3BA11}" type="datetimeFigureOut">
              <a:rPr lang="pt-BR" smtClean="0"/>
              <a:t>11/12/2017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A5B23-A3EC-4436-AFA8-9A3B9779CD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9855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F5B12-9357-4554-80D0-3CDFA1B3BA11}" type="datetimeFigureOut">
              <a:rPr lang="pt-BR" smtClean="0"/>
              <a:t>11/12/2017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A5B23-A3EC-4436-AFA8-9A3B9779CD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9088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F5B12-9357-4554-80D0-3CDFA1B3BA11}" type="datetimeFigureOut">
              <a:rPr lang="pt-BR" smtClean="0"/>
              <a:t>11/12/2017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A5B23-A3EC-4436-AFA8-9A3B9779CD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11788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F5B12-9357-4554-80D0-3CDFA1B3BA11}" type="datetimeFigureOut">
              <a:rPr lang="pt-BR" smtClean="0"/>
              <a:t>11/12/2017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A5B23-A3EC-4436-AFA8-9A3B9779CD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3055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F5B12-9357-4554-80D0-3CDFA1B3BA11}" type="datetimeFigureOut">
              <a:rPr lang="pt-BR" smtClean="0"/>
              <a:t>11/12/2017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A5B23-A3EC-4436-AFA8-9A3B9779CD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13856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F5B12-9357-4554-80D0-3CDFA1B3BA11}" type="datetimeFigureOut">
              <a:rPr lang="pt-BR" smtClean="0"/>
              <a:t>11/12/2017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A5B23-A3EC-4436-AFA8-9A3B9779CD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2690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F5B12-9357-4554-80D0-3CDFA1B3BA11}" type="datetimeFigureOut">
              <a:rPr lang="pt-BR" smtClean="0"/>
              <a:t>11/12/2017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A5B23-A3EC-4436-AFA8-9A3B9779CD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1741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F5B12-9357-4554-80D0-3CDFA1B3BA11}" type="datetimeFigureOut">
              <a:rPr lang="pt-BR" smtClean="0"/>
              <a:t>11/12/2017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A5B23-A3EC-4436-AFA8-9A3B9779CD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03355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2F5B12-9357-4554-80D0-3CDFA1B3BA11}" type="datetimeFigureOut">
              <a:rPr lang="pt-BR" smtClean="0"/>
              <a:t>11/12/2017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CA5B23-A3EC-4436-AFA8-9A3B9779CD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4177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Aline (Franck Pourcel - Alin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32817" y="23544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364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2305662" y="631481"/>
            <a:ext cx="478560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Por bem Querer</a:t>
            </a:r>
            <a:endParaRPr lang="pt-BR" sz="5400" b="1" cap="none" spc="0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otlight MT Light" panose="0204060206030A020304" pitchFamily="18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1849741" y="2996120"/>
            <a:ext cx="3014089" cy="56137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Eugénio de Sá</a:t>
            </a:r>
            <a:endParaRPr lang="pt-BR" sz="5400" b="1" cap="none" spc="0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otlight MT Light" panose="0204060206030A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76398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291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wedge/>
      </p:transition>
    </mc:Choice>
    <mc:Fallback>
      <p:transition spd="slow" advTm="3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4923522" y="680936"/>
            <a:ext cx="3530133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Alma formosa,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uma essência rara,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mais procuras,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mais brilho queres?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Esplendeces na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terra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 floral aurora,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Resplandecem no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céu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os teus poderes.</a:t>
            </a:r>
          </a:p>
        </p:txBody>
      </p:sp>
    </p:spTree>
    <p:extLst>
      <p:ext uri="{BB962C8B-B14F-4D97-AF65-F5344CB8AC3E}">
        <p14:creationId xmlns:p14="http://schemas.microsoft.com/office/powerpoint/2010/main" val="3021852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14:switch dir="r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3956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780921" y="802035"/>
            <a:ext cx="3725700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D’ambrósia vives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néctares te sacias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Pairas qual fêmea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Juno protege.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Pra te alcançar favores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diz-me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das vias;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Hei de segui-las, cego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isso me rege.</a:t>
            </a:r>
          </a:p>
        </p:txBody>
      </p:sp>
    </p:spTree>
    <p:extLst>
      <p:ext uri="{BB962C8B-B14F-4D97-AF65-F5344CB8AC3E}">
        <p14:creationId xmlns:p14="http://schemas.microsoft.com/office/powerpoint/2010/main" val="3521892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14:prism isContent="1" isInverted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204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408850" y="1147864"/>
            <a:ext cx="272600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Vestal, cujo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altar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tanto venero;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 ti, envergarei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dogma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austero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 ti, me negarei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outros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contentos.</a:t>
            </a:r>
          </a:p>
        </p:txBody>
      </p:sp>
    </p:spTree>
    <p:extLst>
      <p:ext uri="{BB962C8B-B14F-4D97-AF65-F5344CB8AC3E}">
        <p14:creationId xmlns:p14="http://schemas.microsoft.com/office/powerpoint/2010/main" val="3598476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14:gallery dir="l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814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210212" y="505838"/>
            <a:ext cx="3230372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se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minh’alma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justa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considerares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por bem te merecer,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aspirares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ela da tua saiba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esses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intentos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Brasil/agosto/2008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682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14:prism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527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46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4000">
        <p14:rippl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2384606" y="217259"/>
            <a:ext cx="4945585" cy="52014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Eugénio de Sá</a:t>
            </a:r>
          </a:p>
          <a:p>
            <a:pPr algn="ctr"/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Música:Aline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Frank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Pourcel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www.pinterest.com/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cleomenegatt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👇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Cleonice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Goelzer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 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4703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14:glitter pattern="hexago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119</TotalTime>
  <Words>155</Words>
  <Application>Microsoft Office PowerPoint</Application>
  <PresentationFormat>Apresentação na tela (16:9)</PresentationFormat>
  <Paragraphs>47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Footlight MT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10</cp:revision>
  <dcterms:created xsi:type="dcterms:W3CDTF">2017-12-11T13:18:02Z</dcterms:created>
  <dcterms:modified xsi:type="dcterms:W3CDTF">2017-12-11T22:25:38Z</dcterms:modified>
</cp:coreProperties>
</file>