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9" r:id="rId4"/>
    <p:sldId id="263" r:id="rId5"/>
    <p:sldId id="267" r:id="rId6"/>
    <p:sldId id="262" r:id="rId7"/>
    <p:sldId id="268" r:id="rId8"/>
    <p:sldId id="265" r:id="rId9"/>
    <p:sldId id="269" r:id="rId10"/>
    <p:sldId id="260" r:id="rId11"/>
    <p:sldId id="270" r:id="rId12"/>
    <p:sldId id="264" r:id="rId13"/>
    <p:sldId id="258" r:id="rId14"/>
    <p:sldId id="261" r:id="rId15"/>
    <p:sldId id="272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8AB80-8247-433A-B4B1-228460F06FEA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7B14-96DA-4DAF-8048-126034217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3921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8AB80-8247-433A-B4B1-228460F06FEA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7B14-96DA-4DAF-8048-126034217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8044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8AB80-8247-433A-B4B1-228460F06FEA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7B14-96DA-4DAF-8048-126034217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5467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8AB80-8247-433A-B4B1-228460F06FEA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7B14-96DA-4DAF-8048-126034217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8140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8AB80-8247-433A-B4B1-228460F06FEA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7B14-96DA-4DAF-8048-126034217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5723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8AB80-8247-433A-B4B1-228460F06FEA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7B14-96DA-4DAF-8048-126034217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6185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8AB80-8247-433A-B4B1-228460F06FEA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7B14-96DA-4DAF-8048-126034217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4299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8AB80-8247-433A-B4B1-228460F06FEA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7B14-96DA-4DAF-8048-126034217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95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8AB80-8247-433A-B4B1-228460F06FEA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7B14-96DA-4DAF-8048-126034217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0818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8AB80-8247-433A-B4B1-228460F06FEA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7B14-96DA-4DAF-8048-126034217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1811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8AB80-8247-433A-B4B1-228460F06FEA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87B14-96DA-4DAF-8048-126034217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0313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7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8AB80-8247-433A-B4B1-228460F06FEA}" type="datetimeFigureOut">
              <a:rPr lang="pt-BR" smtClean="0"/>
              <a:t>17/01/2019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87B14-96DA-4DAF-8048-126034217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7262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'll be thease -  Richard Clayderman &amp;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62000" y="23642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20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60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flythrough dir="out" hasBounce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177701" y="1551961"/>
            <a:ext cx="4166682" cy="10197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Duro Coração, o Teu!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828188" y="2810477"/>
            <a:ext cx="3039540" cy="6039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326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370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000">
        <p15:prstTrans prst="win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15232" y="1546698"/>
            <a:ext cx="611898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Habituado que estava a ter o amor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D’uma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mulher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meu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lado,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saber-lhe da respiração – seu olor;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Seus cheiros lilases – enquadrado;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80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trips dir="ru"/>
      </p:transition>
    </mc:Choice>
    <mc:Fallback xmlns="">
      <p:transition spd="slow" advTm="10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37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88364" y="1663809"/>
            <a:ext cx="681308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Mais o jardim, o espaço e o pundonor: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Dum ao outro lado – trespassado;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Habituado que estava, foi com muita dor,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me achei transtornado,</a:t>
            </a:r>
          </a:p>
        </p:txBody>
      </p:sp>
    </p:spTree>
    <p:extLst>
      <p:ext uri="{BB962C8B-B14F-4D97-AF65-F5344CB8AC3E}">
        <p14:creationId xmlns:p14="http://schemas.microsoft.com/office/powerpoint/2010/main" val="7634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trips dir="ru"/>
      </p:transition>
    </mc:Choice>
    <mc:Fallback xmlns="">
      <p:transition spd="slow" advTm="10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6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74561" y="1879252"/>
            <a:ext cx="719459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resolveste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sair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minha vida.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Uma, e outra vez o fizeste, sem nem saberes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 eu sofria. Mas em mim, a sobrevida,</a:t>
            </a:r>
          </a:p>
        </p:txBody>
      </p:sp>
    </p:spTree>
    <p:extLst>
      <p:ext uri="{BB962C8B-B14F-4D97-AF65-F5344CB8AC3E}">
        <p14:creationId xmlns:p14="http://schemas.microsoft.com/office/powerpoint/2010/main" val="130203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trips dir="ru"/>
      </p:transition>
    </mc:Choice>
    <mc:Fallback xmlns="">
      <p:transition spd="slow" advTm="10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43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25288" y="1546698"/>
            <a:ext cx="763863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me anuiu nem me diminui-o – sabida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era a minha idoneidade; e sem o quereres,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Admitir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sem ti, eu continuava a viver minha vida.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03/12/18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Santa-Iria-da-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Azóia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44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000">
        <p:strips dir="ru"/>
      </p:transition>
    </mc:Choice>
    <mc:Fallback xmlns="">
      <p:transition spd="slow" advTm="12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68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prism isContent="1"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06132" y="4435366"/>
            <a:ext cx="23230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108027" y="4435366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548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540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000">
        <p15:prstTrans prst="drap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07090" y="963039"/>
            <a:ext cx="6829114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Jorge Humberto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I’II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be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thease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-Richard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Clayderman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&amp; Francis Goya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 Menegatt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Goelzer</a:t>
            </a: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65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:pull/>
      </p:transition>
    </mc:Choice>
    <mc:Fallback xmlns="">
      <p:transition spd="slow" advTm="8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</TotalTime>
  <Words>171</Words>
  <Application>Microsoft Office PowerPoint</Application>
  <PresentationFormat>Apresentação na tela (16:9)</PresentationFormat>
  <Paragraphs>33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2019-01-08T21:28:47Z</dcterms:created>
  <dcterms:modified xsi:type="dcterms:W3CDTF">2019-01-17T15:38:54Z</dcterms:modified>
</cp:coreProperties>
</file>