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1" r:id="rId4"/>
    <p:sldId id="258" r:id="rId5"/>
    <p:sldId id="262" r:id="rId6"/>
    <p:sldId id="266" r:id="rId7"/>
    <p:sldId id="263" r:id="rId8"/>
    <p:sldId id="264" r:id="rId9"/>
    <p:sldId id="267" r:id="rId10"/>
    <p:sldId id="265" r:id="rId11"/>
    <p:sldId id="269" r:id="rId12"/>
    <p:sldId id="268" r:id="rId1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7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BA707-F915-4279-AD6A-DC874009A1B8}" type="datetimeFigureOut">
              <a:rPr lang="pt-BR" smtClean="0"/>
              <a:t>21/07/2020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A4399-A9BF-4AA4-9E7A-7DD43D016A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2399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BA707-F915-4279-AD6A-DC874009A1B8}" type="datetimeFigureOut">
              <a:rPr lang="pt-BR" smtClean="0"/>
              <a:t>21/07/2020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A4399-A9BF-4AA4-9E7A-7DD43D016A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4242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BA707-F915-4279-AD6A-DC874009A1B8}" type="datetimeFigureOut">
              <a:rPr lang="pt-BR" smtClean="0"/>
              <a:t>21/07/2020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A4399-A9BF-4AA4-9E7A-7DD43D016A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87512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BA707-F915-4279-AD6A-DC874009A1B8}" type="datetimeFigureOut">
              <a:rPr lang="pt-BR" smtClean="0"/>
              <a:t>21/07/2020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A4399-A9BF-4AA4-9E7A-7DD43D016A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2688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BA707-F915-4279-AD6A-DC874009A1B8}" type="datetimeFigureOut">
              <a:rPr lang="pt-BR" smtClean="0"/>
              <a:t>21/07/2020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A4399-A9BF-4AA4-9E7A-7DD43D016A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9314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BA707-F915-4279-AD6A-DC874009A1B8}" type="datetimeFigureOut">
              <a:rPr lang="pt-BR" smtClean="0"/>
              <a:t>21/07/2020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A4399-A9BF-4AA4-9E7A-7DD43D016A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508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BA707-F915-4279-AD6A-DC874009A1B8}" type="datetimeFigureOut">
              <a:rPr lang="pt-BR" smtClean="0"/>
              <a:t>21/07/2020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A4399-A9BF-4AA4-9E7A-7DD43D016A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92057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BA707-F915-4279-AD6A-DC874009A1B8}" type="datetimeFigureOut">
              <a:rPr lang="pt-BR" smtClean="0"/>
              <a:t>21/07/2020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A4399-A9BF-4AA4-9E7A-7DD43D016A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3446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BA707-F915-4279-AD6A-DC874009A1B8}" type="datetimeFigureOut">
              <a:rPr lang="pt-BR" smtClean="0"/>
              <a:t>21/07/2020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A4399-A9BF-4AA4-9E7A-7DD43D016A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1774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BA707-F915-4279-AD6A-DC874009A1B8}" type="datetimeFigureOut">
              <a:rPr lang="pt-BR" smtClean="0"/>
              <a:t>21/07/2020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A4399-A9BF-4AA4-9E7A-7DD43D016A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61894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BA707-F915-4279-AD6A-DC874009A1B8}" type="datetimeFigureOut">
              <a:rPr lang="pt-BR" smtClean="0"/>
              <a:t>21/07/2020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A4399-A9BF-4AA4-9E7A-7DD43D016A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3657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0BA707-F915-4279-AD6A-DC874009A1B8}" type="datetimeFigureOut">
              <a:rPr lang="pt-BR" smtClean="0"/>
              <a:t>21/07/2020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0A4399-A9BF-4AA4-9E7A-7DD43D016A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5951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10" Type="http://schemas.openxmlformats.org/officeDocument/2006/relationships/image" Target="../media/image7.png"/><Relationship Id="rId4" Type="http://schemas.openxmlformats.org/officeDocument/2006/relationships/image" Target="../media/image1.JPG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jp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Uma imagem contendo grama, água, rio, árvore&#10;&#10;Descrição gerada automaticamente">
            <a:extLst>
              <a:ext uri="{FF2B5EF4-FFF2-40B4-BE49-F238E27FC236}">
                <a16:creationId xmlns:a16="http://schemas.microsoft.com/office/drawing/2014/main" id="{031F071E-806D-451A-899F-C0DFE7230C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4" name="Imagem 13" descr="Pássaro em cima de tronco&#10;&#10;Descrição gerada automaticamente">
            <a:extLst>
              <a:ext uri="{FF2B5EF4-FFF2-40B4-BE49-F238E27FC236}">
                <a16:creationId xmlns:a16="http://schemas.microsoft.com/office/drawing/2014/main" id="{A6BC6DCB-806C-4F19-A285-5F89BC527A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139" y="858318"/>
            <a:ext cx="1822386" cy="121416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6" name="Imagem 15" descr="Pássaro em cima da grama&#10;&#10;Descrição gerada automaticamente">
            <a:extLst>
              <a:ext uri="{FF2B5EF4-FFF2-40B4-BE49-F238E27FC236}">
                <a16:creationId xmlns:a16="http://schemas.microsoft.com/office/drawing/2014/main" id="{E9355377-1AF6-4A0C-A0E7-5E130526749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4068" y="2526124"/>
            <a:ext cx="1446963" cy="94957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F5BE43A5-3F65-410E-A02B-E2FC8EBECF5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425302" y="3568303"/>
            <a:ext cx="1063831" cy="951058"/>
          </a:xfrm>
          <a:prstGeom prst="rect">
            <a:avLst/>
          </a:prstGeom>
        </p:spPr>
      </p:pic>
      <p:pic>
        <p:nvPicPr>
          <p:cNvPr id="20" name="Imagem 19" descr="Pássaro com as asas abertas&#10;&#10;Descrição gerada automaticamente">
            <a:extLst>
              <a:ext uri="{FF2B5EF4-FFF2-40B4-BE49-F238E27FC236}">
                <a16:creationId xmlns:a16="http://schemas.microsoft.com/office/drawing/2014/main" id="{A936CE53-9DEC-4F6C-B376-21D9A113953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5142" y="-94496"/>
            <a:ext cx="1638173" cy="122863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BB03222A-FB26-48AC-8D93-D20E10C58F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99123" y="2623641"/>
            <a:ext cx="1444877" cy="951058"/>
          </a:xfrm>
          <a:prstGeom prst="rect">
            <a:avLst/>
          </a:prstGeom>
        </p:spPr>
      </p:pic>
      <p:pic>
        <p:nvPicPr>
          <p:cNvPr id="24" name="Imagem 23" descr="Pássaro em cima de gramado&#10;&#10;Descrição gerada automaticamente">
            <a:extLst>
              <a:ext uri="{FF2B5EF4-FFF2-40B4-BE49-F238E27FC236}">
                <a16:creationId xmlns:a16="http://schemas.microsoft.com/office/drawing/2014/main" id="{B4D90E0E-E75D-4F77-99F1-954A5D0D6AB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623" y="2622383"/>
            <a:ext cx="3995797" cy="167729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CM Our future relaxing music by Peder B. Helland-[AudioTrimmer.com]">
            <a:hlinkClick r:id="" action="ppaction://media"/>
            <a:extLst>
              <a:ext uri="{FF2B5EF4-FFF2-40B4-BE49-F238E27FC236}">
                <a16:creationId xmlns:a16="http://schemas.microsoft.com/office/drawing/2014/main" id="{7755BF08-9AF0-4DCD-9178-588CB0FC6E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908646" y="22005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266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/>
    </mc:Choice>
    <mc:Fallback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479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360045"/>
            <a:ext cx="8428482" cy="442341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Imagem 12" descr="Uma imagem contendo mulher, água, homem, em pé&#10;&#10;Descrição gerada automaticamente">
            <a:extLst>
              <a:ext uri="{FF2B5EF4-FFF2-40B4-BE49-F238E27FC236}">
                <a16:creationId xmlns:a16="http://schemas.microsoft.com/office/drawing/2014/main" id="{F9081127-96B5-47B2-AC5D-5BD60971A0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760" y="360045"/>
            <a:ext cx="8428482" cy="4423409"/>
          </a:xfrm>
          <a:prstGeom prst="rect">
            <a:avLst/>
          </a:prstGeom>
        </p:spPr>
      </p:pic>
      <p:sp>
        <p:nvSpPr>
          <p:cNvPr id="14" name="Retângulo 13">
            <a:extLst>
              <a:ext uri="{FF2B5EF4-FFF2-40B4-BE49-F238E27FC236}">
                <a16:creationId xmlns:a16="http://schemas.microsoft.com/office/drawing/2014/main" id="{9411469E-5474-42E0-98C6-A2425090BBA6}"/>
              </a:ext>
            </a:extLst>
          </p:cNvPr>
          <p:cNvSpPr/>
          <p:nvPr/>
        </p:nvSpPr>
        <p:spPr>
          <a:xfrm>
            <a:off x="1416818" y="406598"/>
            <a:ext cx="5797899" cy="248364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1" algn="ctr"/>
            <a:r>
              <a:rPr lang="pt-BR" sz="5400" b="1" cap="none" spc="0" dirty="0">
                <a:ln/>
                <a:solidFill>
                  <a:schemeClr val="accent3"/>
                </a:solidFill>
                <a:effectLst/>
              </a:rPr>
              <a:t>	</a:t>
            </a:r>
            <a:r>
              <a:rPr lang="pt-BR" sz="5400" b="1" cap="none" spc="0" dirty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</a:p>
          <a:p>
            <a:pPr lvl="1" algn="ctr"/>
            <a:r>
              <a:rPr lang="pt-BR" sz="5400" b="1" dirty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&amp;</a:t>
            </a:r>
          </a:p>
          <a:p>
            <a:pPr lvl="1" algn="ctr"/>
            <a:r>
              <a:rPr lang="pt-BR" sz="5400" b="1" cap="none" spc="0" dirty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lvl="1" algn="ctr"/>
            <a:endParaRPr lang="pt-BR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82C76084-B581-47D5-B70F-0E8A145501B9}"/>
              </a:ext>
            </a:extLst>
          </p:cNvPr>
          <p:cNvSpPr/>
          <p:nvPr/>
        </p:nvSpPr>
        <p:spPr>
          <a:xfrm>
            <a:off x="3164482" y="2890238"/>
            <a:ext cx="297581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i="1" cap="none" spc="0" dirty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Apresentam...</a:t>
            </a:r>
          </a:p>
        </p:txBody>
      </p:sp>
      <p:pic>
        <p:nvPicPr>
          <p:cNvPr id="3" name="Imagem 2" descr="Uma imagem contendo comida, foto, café, mesa&#10;&#10;Descrição gerada automaticamente">
            <a:extLst>
              <a:ext uri="{FF2B5EF4-FFF2-40B4-BE49-F238E27FC236}">
                <a16:creationId xmlns:a16="http://schemas.microsoft.com/office/drawing/2014/main" id="{3EB78ABD-C0BB-47C7-9F12-56B038EE05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58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7000">
        <p14:flythrough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Uma imagem contendo grama, água, rio, árvore&#10;&#10;Descrição gerada automaticamente">
            <a:extLst>
              <a:ext uri="{FF2B5EF4-FFF2-40B4-BE49-F238E27FC236}">
                <a16:creationId xmlns:a16="http://schemas.microsoft.com/office/drawing/2014/main" id="{031F071E-806D-451A-899F-C0DFE7230C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73BC7063-7A6E-40E3-A2B9-9554DF0670B3}"/>
              </a:ext>
            </a:extLst>
          </p:cNvPr>
          <p:cNvSpPr/>
          <p:nvPr/>
        </p:nvSpPr>
        <p:spPr>
          <a:xfrm>
            <a:off x="207902" y="1648420"/>
            <a:ext cx="599193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Carvalho Que Já Não Tinha a Idade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E0BF9E58-886D-469D-B34D-DE70FC53AC85}"/>
              </a:ext>
            </a:extLst>
          </p:cNvPr>
          <p:cNvSpPr/>
          <p:nvPr/>
        </p:nvSpPr>
        <p:spPr>
          <a:xfrm>
            <a:off x="978733" y="3084843"/>
            <a:ext cx="4306700" cy="124801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Poema de</a:t>
            </a:r>
          </a:p>
          <a:p>
            <a:pPr algn="ctr"/>
            <a:r>
              <a:rPr lang="pt-BR" sz="5400" b="1" dirty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  <a:endParaRPr lang="pt-BR" sz="5400" b="1" cap="none" spc="0" dirty="0"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83324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8000">
        <p15:prstTrans prst="wind"/>
      </p:transition>
    </mc:Choice>
    <mc:Fallback>
      <p:transition spd="slow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Vaso de planta&#10;&#10;Descrição gerada automaticamente">
            <a:extLst>
              <a:ext uri="{FF2B5EF4-FFF2-40B4-BE49-F238E27FC236}">
                <a16:creationId xmlns:a16="http://schemas.microsoft.com/office/drawing/2014/main" id="{3C23F164-547D-4094-87B2-EC4113D318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00DB6528-0C59-4188-9E32-A709188A759B}"/>
              </a:ext>
            </a:extLst>
          </p:cNvPr>
          <p:cNvSpPr txBox="1"/>
          <p:nvPr/>
        </p:nvSpPr>
        <p:spPr>
          <a:xfrm>
            <a:off x="1747928" y="1416817"/>
            <a:ext cx="619753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Saltitando, entre a berma do passeio,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com a estrada, um melro todo negro -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sobressaindo o laranja dos lindos olhos. -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procura a última refeição, ao entardecer;</a:t>
            </a:r>
          </a:p>
        </p:txBody>
      </p:sp>
    </p:spTree>
    <p:extLst>
      <p:ext uri="{BB962C8B-B14F-4D97-AF65-F5344CB8AC3E}">
        <p14:creationId xmlns:p14="http://schemas.microsoft.com/office/powerpoint/2010/main" val="1280241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:split orient="vert"/>
      </p:transition>
    </mc:Choice>
    <mc:Fallback xmlns="">
      <p:transition spd="slow" advTm="12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Vaso de planta&#10;&#10;Descrição gerada automaticamente">
            <a:extLst>
              <a:ext uri="{FF2B5EF4-FFF2-40B4-BE49-F238E27FC236}">
                <a16:creationId xmlns:a16="http://schemas.microsoft.com/office/drawing/2014/main" id="{3C23F164-547D-4094-87B2-EC4113D318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6CCD377-1DA2-421E-B24B-A406F1B1AF61}"/>
              </a:ext>
            </a:extLst>
          </p:cNvPr>
          <p:cNvSpPr txBox="1"/>
          <p:nvPr/>
        </p:nvSpPr>
        <p:spPr>
          <a:xfrm>
            <a:off x="1479026" y="1540698"/>
            <a:ext cx="660950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Depenicando na areia solta, alguma formiga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Mais Retardatária, no regresso ao ninho.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logo, desaparecer, no enorme Carvalho,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onde, de tão grande, já não se </a:t>
            </a:r>
            <a:r>
              <a:rPr lang="pt-BR" sz="32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vêem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as ‘velas,</a:t>
            </a:r>
          </a:p>
        </p:txBody>
      </p:sp>
    </p:spTree>
    <p:extLst>
      <p:ext uri="{BB962C8B-B14F-4D97-AF65-F5344CB8AC3E}">
        <p14:creationId xmlns:p14="http://schemas.microsoft.com/office/powerpoint/2010/main" val="3859455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:split orient="vert"/>
      </p:transition>
    </mc:Choice>
    <mc:Fallback xmlns="">
      <p:transition spd="slow" advTm="12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Vaso de planta&#10;&#10;Descrição gerada automaticamente">
            <a:extLst>
              <a:ext uri="{FF2B5EF4-FFF2-40B4-BE49-F238E27FC236}">
                <a16:creationId xmlns:a16="http://schemas.microsoft.com/office/drawing/2014/main" id="{3C23F164-547D-4094-87B2-EC4113D318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Parque com árvores&#10;&#10;Descrição gerada automaticamente">
            <a:extLst>
              <a:ext uri="{FF2B5EF4-FFF2-40B4-BE49-F238E27FC236}">
                <a16:creationId xmlns:a16="http://schemas.microsoft.com/office/drawing/2014/main" id="{2BF499E1-472D-4944-91B0-673502F4F8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286" y="435891"/>
            <a:ext cx="7000663" cy="407359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m 3" descr="Pássaro em cima de gramado&#10;&#10;Descrição gerada automaticamente">
            <a:extLst>
              <a:ext uri="{FF2B5EF4-FFF2-40B4-BE49-F238E27FC236}">
                <a16:creationId xmlns:a16="http://schemas.microsoft.com/office/drawing/2014/main" id="{26BCC414-4BF5-4518-ADDE-D7502C77F1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47725" y="2853732"/>
            <a:ext cx="1641950" cy="139501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F721C3F-13F5-4174-84CB-DC1EC781D22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85501" y="1101565"/>
            <a:ext cx="1112398" cy="740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06916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7000" advTm="3000">
        <p159:morph option="byObject"/>
      </p:transition>
    </mc:Choice>
    <mc:Fallback xmlns=""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Vaso de planta&#10;&#10;Descrição gerada automaticamente">
            <a:extLst>
              <a:ext uri="{FF2B5EF4-FFF2-40B4-BE49-F238E27FC236}">
                <a16:creationId xmlns:a16="http://schemas.microsoft.com/office/drawing/2014/main" id="{3C23F164-547D-4094-87B2-EC4113D318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5E20865-DF09-47C2-BB75-D4D7831658EE}"/>
              </a:ext>
            </a:extLst>
          </p:cNvPr>
          <p:cNvSpPr txBox="1"/>
          <p:nvPr/>
        </p:nvSpPr>
        <p:spPr>
          <a:xfrm>
            <a:off x="1406541" y="1406769"/>
            <a:ext cx="688361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Ponte, Vasco da Gama’. Um piar,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imensa folhagem, do Carvalho farfalhudo - 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dentro – deixa adivinhar, não um, mas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vários ninhos de melro, que fácil se</a:t>
            </a:r>
          </a:p>
        </p:txBody>
      </p:sp>
    </p:spTree>
    <p:extLst>
      <p:ext uri="{BB962C8B-B14F-4D97-AF65-F5344CB8AC3E}">
        <p14:creationId xmlns:p14="http://schemas.microsoft.com/office/powerpoint/2010/main" val="319355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:split orient="vert"/>
      </p:transition>
    </mc:Choice>
    <mc:Fallback xmlns="">
      <p:transition spd="slow" advTm="12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Vaso de planta&#10;&#10;Descrição gerada automaticamente">
            <a:extLst>
              <a:ext uri="{FF2B5EF4-FFF2-40B4-BE49-F238E27FC236}">
                <a16:creationId xmlns:a16="http://schemas.microsoft.com/office/drawing/2014/main" id="{3C23F164-547D-4094-87B2-EC4113D318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8665F72-3547-4EF6-8767-CEF5E5BB900A}"/>
              </a:ext>
            </a:extLst>
          </p:cNvPr>
          <p:cNvSpPr txBox="1"/>
          <p:nvPr/>
        </p:nvSpPr>
        <p:spPr>
          <a:xfrm>
            <a:off x="1406158" y="1540698"/>
            <a:ext cx="6744154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percebem, no seu vai e vem – entrando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saindo, da árvore intrincada, no alto de sua idade.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Saudades, minhas, da Primavera, em que,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cantando, me vem uma alegria, bonacheirona!</a:t>
            </a:r>
          </a:p>
        </p:txBody>
      </p:sp>
    </p:spTree>
    <p:extLst>
      <p:ext uri="{BB962C8B-B14F-4D97-AF65-F5344CB8AC3E}">
        <p14:creationId xmlns:p14="http://schemas.microsoft.com/office/powerpoint/2010/main" val="3149458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:split orient="vert"/>
      </p:transition>
    </mc:Choice>
    <mc:Fallback xmlns="">
      <p:transition spd="slow" advTm="12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Vaso de planta&#10;&#10;Descrição gerada automaticamente">
            <a:extLst>
              <a:ext uri="{FF2B5EF4-FFF2-40B4-BE49-F238E27FC236}">
                <a16:creationId xmlns:a16="http://schemas.microsoft.com/office/drawing/2014/main" id="{3C23F164-547D-4094-87B2-EC4113D318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Árvore sem folhas&#10;&#10;Descrição gerada automaticamente">
            <a:extLst>
              <a:ext uri="{FF2B5EF4-FFF2-40B4-BE49-F238E27FC236}">
                <a16:creationId xmlns:a16="http://schemas.microsoft.com/office/drawing/2014/main" id="{88EA1F02-6DD8-47B9-A0FA-60B6FF9BEF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2233" y="425303"/>
            <a:ext cx="6837319" cy="420698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m 6" descr="Pássaro em cima de gramado&#10;&#10;Descrição gerada automaticamente">
            <a:extLst>
              <a:ext uri="{FF2B5EF4-FFF2-40B4-BE49-F238E27FC236}">
                <a16:creationId xmlns:a16="http://schemas.microsoft.com/office/drawing/2014/main" id="{2DD78E99-AB3A-40E7-B17F-0FB7E44887B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7553" y="779588"/>
            <a:ext cx="1075175" cy="86720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Imagem 8" descr="Pássaro em cima da grama&#10;&#10;Descrição gerada automaticamente">
            <a:extLst>
              <a:ext uri="{FF2B5EF4-FFF2-40B4-BE49-F238E27FC236}">
                <a16:creationId xmlns:a16="http://schemas.microsoft.com/office/drawing/2014/main" id="{58BED4B6-4B3B-4F0A-99C7-186307AF22B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180" y="3362015"/>
            <a:ext cx="1835922" cy="114565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720712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7000" advTm="3000">
        <p159:morph option="byObject"/>
      </p:transition>
    </mc:Choice>
    <mc:Fallback xmlns=""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Vaso de planta&#10;&#10;Descrição gerada automaticamente">
            <a:extLst>
              <a:ext uri="{FF2B5EF4-FFF2-40B4-BE49-F238E27FC236}">
                <a16:creationId xmlns:a16="http://schemas.microsoft.com/office/drawing/2014/main" id="{3C23F164-547D-4094-87B2-EC4113D318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CE4A88F-E3C9-43AB-A09F-ADC7B4B4243D}"/>
              </a:ext>
            </a:extLst>
          </p:cNvPr>
          <p:cNvSpPr txBox="1"/>
          <p:nvPr/>
        </p:nvSpPr>
        <p:spPr>
          <a:xfrm>
            <a:off x="1302322" y="1235948"/>
            <a:ext cx="7007664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derreador do Carvalho, lá bem em baixo, no chão,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jardim, retirado de um sonho,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floresce teimosamente, à sombra do arbusto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suas flores e folhas coloridas: Suspiro! </a:t>
            </a:r>
          </a:p>
          <a:p>
            <a:pPr algn="ctr"/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15/05/2020</a:t>
            </a:r>
          </a:p>
        </p:txBody>
      </p:sp>
    </p:spTree>
    <p:extLst>
      <p:ext uri="{BB962C8B-B14F-4D97-AF65-F5344CB8AC3E}">
        <p14:creationId xmlns:p14="http://schemas.microsoft.com/office/powerpoint/2010/main" val="2633419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split orient="vert"/>
      </p:transition>
    </mc:Choice>
    <mc:Fallback>
      <p:transition spd="slow" advTm="13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Uma imagem contendo grama, água, rio, árvore&#10;&#10;Descrição gerada automaticamente">
            <a:extLst>
              <a:ext uri="{FF2B5EF4-FFF2-40B4-BE49-F238E27FC236}">
                <a16:creationId xmlns:a16="http://schemas.microsoft.com/office/drawing/2014/main" id="{031F071E-806D-451A-899F-C0DFE7230C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4" name="Imagem 13" descr="Pássaro em cima de tronco&#10;&#10;Descrição gerada automaticamente">
            <a:extLst>
              <a:ext uri="{FF2B5EF4-FFF2-40B4-BE49-F238E27FC236}">
                <a16:creationId xmlns:a16="http://schemas.microsoft.com/office/drawing/2014/main" id="{A6BC6DCB-806C-4F19-A285-5F89BC527A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139" y="858318"/>
            <a:ext cx="1822386" cy="121416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6" name="Imagem 15" descr="Pássaro em cima da grama&#10;&#10;Descrição gerada automaticamente">
            <a:extLst>
              <a:ext uri="{FF2B5EF4-FFF2-40B4-BE49-F238E27FC236}">
                <a16:creationId xmlns:a16="http://schemas.microsoft.com/office/drawing/2014/main" id="{E9355377-1AF6-4A0C-A0E7-5E13052674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8908" y="40193"/>
            <a:ext cx="1446963" cy="94957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BB03222A-FB26-48AC-8D93-D20E10C58F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99123" y="2623641"/>
            <a:ext cx="1444877" cy="951058"/>
          </a:xfrm>
          <a:prstGeom prst="rect">
            <a:avLst/>
          </a:prstGeom>
        </p:spPr>
      </p:pic>
      <p:pic>
        <p:nvPicPr>
          <p:cNvPr id="5" name="Imagem 4" descr="Flor cor de rosa na grama&#10;&#10;Descrição gerada automaticamente">
            <a:extLst>
              <a:ext uri="{FF2B5EF4-FFF2-40B4-BE49-F238E27FC236}">
                <a16:creationId xmlns:a16="http://schemas.microsoft.com/office/drawing/2014/main" id="{53263758-9B5F-49B7-904E-FFC072953E9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533" y="1286479"/>
            <a:ext cx="7536265" cy="381682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14549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ripple/>
      </p:transition>
    </mc:Choice>
    <mc:Fallback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Vaso de planta&#10;&#10;Descrição gerada automaticamente">
            <a:extLst>
              <a:ext uri="{FF2B5EF4-FFF2-40B4-BE49-F238E27FC236}">
                <a16:creationId xmlns:a16="http://schemas.microsoft.com/office/drawing/2014/main" id="{3C23F164-547D-4094-87B2-EC4113D318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DFD6218-067F-4D12-8854-69A39F29B075}"/>
              </a:ext>
            </a:extLst>
          </p:cNvPr>
          <p:cNvSpPr txBox="1"/>
          <p:nvPr/>
        </p:nvSpPr>
        <p:spPr>
          <a:xfrm>
            <a:off x="1833080" y="640348"/>
            <a:ext cx="6072496" cy="40626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Jorge Humberto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Our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Future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Relaxing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 Peter B.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Helland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84129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comb/>
      </p:transition>
    </mc:Choice>
    <mc:Fallback xmlns="">
      <p:transition spd="slow" advTm="10000">
        <p:comb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88</TotalTime>
  <Words>269</Words>
  <Application>Microsoft Office PowerPoint</Application>
  <PresentationFormat>Apresentação na tela (16:9)</PresentationFormat>
  <Paragraphs>40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7</cp:revision>
  <dcterms:created xsi:type="dcterms:W3CDTF">2020-07-21T03:02:41Z</dcterms:created>
  <dcterms:modified xsi:type="dcterms:W3CDTF">2020-07-21T18:04:04Z</dcterms:modified>
</cp:coreProperties>
</file>