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4" r:id="rId4"/>
    <p:sldId id="257" r:id="rId5"/>
    <p:sldId id="265" r:id="rId6"/>
    <p:sldId id="260" r:id="rId7"/>
    <p:sldId id="266" r:id="rId8"/>
    <p:sldId id="261" r:id="rId9"/>
    <p:sldId id="267" r:id="rId10"/>
    <p:sldId id="262" r:id="rId11"/>
    <p:sldId id="268" r:id="rId12"/>
    <p:sldId id="259" r:id="rId13"/>
    <p:sldId id="263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7C80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6083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2399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9000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794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422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0095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456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832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3500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060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9929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42605-66D3-4133-A6E7-9D562A0FF8F4}" type="datetimeFigureOut">
              <a:rPr lang="pt-BR" smtClean="0"/>
              <a:t>28/09/2023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99689-D026-40D6-91CF-5CE11572EA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507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5977BC2-9FBE-D1C5-A046-259153B8B4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04-Alain Morisod e Sweet People ~ Elodie">
            <a:hlinkClick r:id="" action="ppaction://media"/>
            <a:extLst>
              <a:ext uri="{FF2B5EF4-FFF2-40B4-BE49-F238E27FC236}">
                <a16:creationId xmlns:a16="http://schemas.microsoft.com/office/drawing/2014/main" id="{8D8E9054-6BAF-4926-A498-DD8627605A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1574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67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E5BF149-7107-1C68-8467-23EC91E6C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5827BEB-6DAC-96F4-3B90-5AF0228B2CE2}"/>
              </a:ext>
            </a:extLst>
          </p:cNvPr>
          <p:cNvSpPr/>
          <p:nvPr/>
        </p:nvSpPr>
        <p:spPr>
          <a:xfrm>
            <a:off x="3219024" y="1411357"/>
            <a:ext cx="4414228" cy="8309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725 Cn BT" panose="02040506070705020204" pitchFamily="18" charset="0"/>
              </a:rPr>
              <a:t>Da Minha Janela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D8D7B2AB-9331-41B2-EE7D-CB9EFAFF0070}"/>
              </a:ext>
            </a:extLst>
          </p:cNvPr>
          <p:cNvSpPr/>
          <p:nvPr/>
        </p:nvSpPr>
        <p:spPr>
          <a:xfrm>
            <a:off x="3375075" y="3096508"/>
            <a:ext cx="3685945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725 Cn BT" panose="02040506070705020204" pitchFamily="18" charset="0"/>
              </a:rPr>
              <a:t>Odete </a:t>
            </a:r>
            <a:r>
              <a:rPr lang="pt-BR" sz="3300" b="1" dirty="0" err="1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725 Cn BT" panose="02040506070705020204" pitchFamily="18" charset="0"/>
              </a:rPr>
              <a:t>Ronchi</a:t>
            </a:r>
            <a:r>
              <a:rPr lang="pt-BR" sz="3300" b="1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725 Cn BT" panose="02040506070705020204" pitchFamily="18" charset="0"/>
              </a:rPr>
              <a:t> Baltazar</a:t>
            </a:r>
          </a:p>
        </p:txBody>
      </p:sp>
    </p:spTree>
    <p:extLst>
      <p:ext uri="{BB962C8B-B14F-4D97-AF65-F5344CB8AC3E}">
        <p14:creationId xmlns:p14="http://schemas.microsoft.com/office/powerpoint/2010/main" val="2716897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7194030-85FA-D21E-7C27-2B1007536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75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09C099D-D15F-9379-30EC-C805A7D3E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EADB65D-E69A-DACB-23E8-F923FEBB7006}"/>
              </a:ext>
            </a:extLst>
          </p:cNvPr>
          <p:cNvSpPr txBox="1"/>
          <p:nvPr/>
        </p:nvSpPr>
        <p:spPr>
          <a:xfrm rot="323529">
            <a:off x="2784813" y="2155190"/>
            <a:ext cx="3789820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minha janela avisto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tua ausência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se instalou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fini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tiva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mente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meu horizonte.</a:t>
            </a:r>
          </a:p>
        </p:txBody>
      </p:sp>
    </p:spTree>
    <p:extLst>
      <p:ext uri="{BB962C8B-B14F-4D97-AF65-F5344CB8AC3E}">
        <p14:creationId xmlns:p14="http://schemas.microsoft.com/office/powerpoint/2010/main" val="59445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prism dir="u" isContent="1" isInverted="1"/>
      </p:transition>
    </mc:Choice>
    <mc:Fallback xmlns=""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7633328-1371-FEA7-8A69-DACAA6916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2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09C099D-D15F-9379-30EC-C805A7D3E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6A51E6D-7A29-3982-AE04-EF4B77F8DD78}"/>
              </a:ext>
            </a:extLst>
          </p:cNvPr>
          <p:cNvSpPr txBox="1"/>
          <p:nvPr/>
        </p:nvSpPr>
        <p:spPr>
          <a:xfrm rot="255396">
            <a:off x="2608543" y="2176407"/>
            <a:ext cx="369196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Agora faz parte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 meus dias,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como visgo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cresce em meus versos,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minha agonia.</a:t>
            </a:r>
          </a:p>
        </p:txBody>
      </p:sp>
    </p:spTree>
    <p:extLst>
      <p:ext uri="{BB962C8B-B14F-4D97-AF65-F5344CB8AC3E}">
        <p14:creationId xmlns:p14="http://schemas.microsoft.com/office/powerpoint/2010/main" val="224475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prism dir="u" isContent="1" isInverted="1"/>
      </p:transition>
    </mc:Choice>
    <mc:Fallback xmlns=""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05BC8BC-3334-9FE0-12CC-B5BB87100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069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09C099D-D15F-9379-30EC-C805A7D3E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1471138-D8FA-B244-A32A-F65A0DC5D3DB}"/>
              </a:ext>
            </a:extLst>
          </p:cNvPr>
          <p:cNvSpPr txBox="1"/>
          <p:nvPr/>
        </p:nvSpPr>
        <p:spPr>
          <a:xfrm rot="245640">
            <a:off x="2677090" y="2264518"/>
            <a:ext cx="378982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minha janela avisto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espera,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não-dito,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sempre quis ser.</a:t>
            </a:r>
          </a:p>
        </p:txBody>
      </p:sp>
    </p:spTree>
    <p:extLst>
      <p:ext uri="{BB962C8B-B14F-4D97-AF65-F5344CB8AC3E}">
        <p14:creationId xmlns:p14="http://schemas.microsoft.com/office/powerpoint/2010/main" val="94276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14:prism dir="u" isContent="1" isInverted="1"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D9B769F-34AD-8F1F-6497-4B7650BAE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62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09C099D-D15F-9379-30EC-C805A7D3E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F950E62-5504-30A4-6794-BAEFC2FFF824}"/>
              </a:ext>
            </a:extLst>
          </p:cNvPr>
          <p:cNvSpPr txBox="1"/>
          <p:nvPr/>
        </p:nvSpPr>
        <p:spPr>
          <a:xfrm rot="213687">
            <a:off x="3325746" y="2172835"/>
            <a:ext cx="249251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sem ti,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mesmo assim,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teimosia,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insisto em viver.</a:t>
            </a:r>
          </a:p>
        </p:txBody>
      </p:sp>
    </p:spTree>
    <p:extLst>
      <p:ext uri="{BB962C8B-B14F-4D97-AF65-F5344CB8AC3E}">
        <p14:creationId xmlns:p14="http://schemas.microsoft.com/office/powerpoint/2010/main" val="117068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14:prism dir="u" isContent="1" isInverted="1"/>
      </p:transition>
    </mc:Choice>
    <mc:Fallback xmlns=""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E8520698-DA29-1256-B1D6-84977FC7C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07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CD89D5C-BA43-AB00-2F01-B555E00058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33A92DE-67AD-D5CF-4D3C-6D3F5128994A}"/>
              </a:ext>
            </a:extLst>
          </p:cNvPr>
          <p:cNvSpPr txBox="1"/>
          <p:nvPr/>
        </p:nvSpPr>
        <p:spPr>
          <a:xfrm>
            <a:off x="884583" y="4691450"/>
            <a:ext cx="293204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Odete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Ronchi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Baltazar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47FFE7B-BD11-14BF-8F59-B447D1DAC930}"/>
              </a:ext>
            </a:extLst>
          </p:cNvPr>
          <p:cNvSpPr txBox="1"/>
          <p:nvPr/>
        </p:nvSpPr>
        <p:spPr>
          <a:xfrm>
            <a:off x="5913782" y="4691450"/>
            <a:ext cx="201764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407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fracture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9E5BF149-7107-1C68-8467-23EC91E6C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767E15B-CD8D-FAEF-4612-346456467FC5}"/>
              </a:ext>
            </a:extLst>
          </p:cNvPr>
          <p:cNvSpPr txBox="1"/>
          <p:nvPr/>
        </p:nvSpPr>
        <p:spPr>
          <a:xfrm>
            <a:off x="2588741" y="932840"/>
            <a:ext cx="5375190" cy="32778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Odete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Ronchi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Baltazar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Música:Alain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Morisod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Sweet People-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Elodie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195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19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23105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14:window dir="vert"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 Minha Janela-Odete Ronchi Baltazar (C.M)</Template>
  <TotalTime>0</TotalTime>
  <Words>135</Words>
  <Application>Microsoft Office PowerPoint</Application>
  <PresentationFormat>Apresentação na tela (16:9)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Century725 Cn BT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1</cp:revision>
  <dcterms:created xsi:type="dcterms:W3CDTF">2023-09-28T20:21:01Z</dcterms:created>
  <dcterms:modified xsi:type="dcterms:W3CDTF">2023-09-28T20:21:50Z</dcterms:modified>
</cp:coreProperties>
</file>