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58" r:id="rId6"/>
    <p:sldId id="261" r:id="rId7"/>
    <p:sldId id="259" r:id="rId8"/>
    <p:sldId id="262" r:id="rId9"/>
    <p:sldId id="269" r:id="rId10"/>
    <p:sldId id="263" r:id="rId11"/>
    <p:sldId id="268" r:id="rId12"/>
    <p:sldId id="264" r:id="rId13"/>
    <p:sldId id="271" r:id="rId14"/>
    <p:sldId id="265" r:id="rId15"/>
    <p:sldId id="270" r:id="rId16"/>
    <p:sldId id="266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6752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067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548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468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132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838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5346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550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1400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722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415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CA02D-22AF-4C1A-BE09-7BEA406F671B}" type="datetimeFigureOut">
              <a:rPr lang="pt-BR" smtClean="0"/>
              <a:t>10/11/2019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CFA7A-EDD9-479B-AF3F-54CA196B35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80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Elton John Your Song  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61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3761">
            <a:off x="3021882" y="1138136"/>
            <a:ext cx="3100235" cy="11462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Sou Forte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45045">
            <a:off x="1981541" y="2945310"/>
            <a:ext cx="4584629" cy="6538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Clarissa Corrêa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827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153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an dir="u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94947">
            <a:off x="1261202" y="1245140"/>
            <a:ext cx="64459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forte. Meio doce e meio ácida. 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alguns dias acho que sou fraca. E boba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um lugar onde enfiar a 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cara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esconder as lágrimas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Aí penso que não sou tão forte assim 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começo a olhar pra mim. </a:t>
            </a:r>
          </a:p>
        </p:txBody>
      </p:sp>
    </p:spTree>
    <p:extLst>
      <p:ext uri="{BB962C8B-B14F-4D97-AF65-F5344CB8AC3E}">
        <p14:creationId xmlns:p14="http://schemas.microsoft.com/office/powerpoint/2010/main" val="230963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7277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55964">
            <a:off x="156168" y="1473752"/>
            <a:ext cx="88316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forte sim, mas também choro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gente. Sou humana. Sou manhosa. Sou assim. 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as coisas aconteçam já, logo, de uma vez. 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meus erros não me 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impeçam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continuar olhando para a frente. </a:t>
            </a:r>
          </a:p>
        </p:txBody>
      </p:sp>
    </p:spTree>
    <p:extLst>
      <p:ext uri="{BB962C8B-B14F-4D97-AF65-F5344CB8AC3E}">
        <p14:creationId xmlns:p14="http://schemas.microsoft.com/office/powerpoint/2010/main" val="380993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7818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295387">
            <a:off x="1050643" y="1235413"/>
            <a:ext cx="688361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quero continuar errando, pois jamais serei perfeita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bem!). Tampouco quero ser comum e normal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ser simplesmente eu. Quero rir, sorrir e chorar.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friozinho na barriga, nó no peito,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tremedeira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pernas. Sentir que as coisas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funcionam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tenho que trocar de jeito quando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insisto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algo que não dá resultado.</a:t>
            </a:r>
          </a:p>
        </p:txBody>
      </p:sp>
    </p:spTree>
    <p:extLst>
      <p:ext uri="{BB962C8B-B14F-4D97-AF65-F5344CB8AC3E}">
        <p14:creationId xmlns:p14="http://schemas.microsoft.com/office/powerpoint/2010/main" val="160014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619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">
        <p:pull/>
      </p:transition>
    </mc:Choice>
    <mc:Fallback xmlns="">
      <p:transition spd="slow" advClick="0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76950">
            <a:off x="1093168" y="1352146"/>
            <a:ext cx="672972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aprender e, ainda assim, continuar criança.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Ficar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sol e sentir o vento gelado no nariz.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cheiro de grama cortada e café passado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Cheiro de chuva, de flor, cheiro de vida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Aprecio as coisas simples e quero 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continuar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descomplicando o que parece complicado. </a:t>
            </a:r>
          </a:p>
        </p:txBody>
      </p:sp>
    </p:spTree>
    <p:extLst>
      <p:ext uri="{BB962C8B-B14F-4D97-AF65-F5344CB8AC3E}">
        <p14:creationId xmlns:p14="http://schemas.microsoft.com/office/powerpoint/2010/main" val="69821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732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81532">
            <a:off x="1430756" y="1361872"/>
            <a:ext cx="628249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der pra resolver, vamos lá!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dá, deixa pra lá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não é complicada e nem difícil,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depende de como a gente encara e se impõe.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eu, com minha cara azeda 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absurdamente açucarada. </a:t>
            </a:r>
          </a:p>
        </p:txBody>
      </p:sp>
    </p:spTree>
    <p:extLst>
      <p:ext uri="{BB962C8B-B14F-4D97-AF65-F5344CB8AC3E}">
        <p14:creationId xmlns:p14="http://schemas.microsoft.com/office/powerpoint/2010/main" val="2682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89689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491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ll dir="ru"/>
      </p:transition>
    </mc:Choice>
    <mc:Fallback xmlns="">
      <p:transition spd="slow" advTm="2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72532">
            <a:off x="1787423" y="1322961"/>
            <a:ext cx="556915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saber tudo e nem ser racional.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continuar mantendo o meu cérebro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lugar onde ele se encontra: meu coração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essa é a melhor parte de mim.</a:t>
            </a:r>
          </a:p>
          <a:p>
            <a:pPr algn="ctr"/>
            <a:endParaRPr lang="pt-BR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Clarissa Corrêa</a:t>
            </a:r>
          </a:p>
          <a:p>
            <a:pPr algn="ctr"/>
            <a:endParaRPr lang="pt-BR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05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1" y="0"/>
            <a:ext cx="89299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8030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flythrough dir="out" hasBounce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7663">
            <a:off x="575596" y="832660"/>
            <a:ext cx="3550596" cy="3478181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4" name="CaixaDeTexto 3"/>
          <p:cNvSpPr txBox="1"/>
          <p:nvPr/>
        </p:nvSpPr>
        <p:spPr>
          <a:xfrm rot="212414">
            <a:off x="3081799" y="1410680"/>
            <a:ext cx="507542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Clarissa Corrêa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Elton John-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 Instrumental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117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9000">
        <p15:prstTrans prst="fallOve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351</Words>
  <Application>Microsoft Office PowerPoint</Application>
  <PresentationFormat>Apresentação na tela (16:9)</PresentationFormat>
  <Paragraphs>47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2019-11-07T23:03:58Z</dcterms:created>
  <dcterms:modified xsi:type="dcterms:W3CDTF">2019-11-10T17:03:56Z</dcterms:modified>
</cp:coreProperties>
</file>