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7" r:id="rId5"/>
    <p:sldId id="261" r:id="rId6"/>
    <p:sldId id="266" r:id="rId7"/>
    <p:sldId id="262" r:id="rId8"/>
    <p:sldId id="268" r:id="rId9"/>
    <p:sldId id="263" r:id="rId10"/>
    <p:sldId id="275" r:id="rId11"/>
    <p:sldId id="265" r:id="rId12"/>
    <p:sldId id="270" r:id="rId13"/>
    <p:sldId id="271" r:id="rId14"/>
    <p:sldId id="273" r:id="rId15"/>
    <p:sldId id="272" r:id="rId16"/>
    <p:sldId id="274" r:id="rId17"/>
    <p:sldId id="258" r:id="rId18"/>
    <p:sldId id="264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444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70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550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796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0347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551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3918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2459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303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3183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8174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F96E6-5761-4D64-8B8D-68EAFB01F3E0}" type="datetimeFigureOut">
              <a:rPr lang="pt-BR" smtClean="0"/>
              <a:t>29/04/2019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F2ED5-704E-4103-BF19-FD8630829F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45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Beauty and the Beast - Celine Dion (Instrumental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2545" y="26657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7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08081" y="1915532"/>
            <a:ext cx="514019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Poeta e a Inspiração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94411" y="3180127"/>
            <a:ext cx="3699385" cy="6525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rgbClr val="3399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391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2762" y="2071991"/>
            <a:ext cx="420018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poeta agradece a inspiração,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nasce em sua emoção,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do fundo da alma,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algo que as dores acalma...</a:t>
            </a:r>
          </a:p>
        </p:txBody>
      </p:sp>
    </p:spTree>
    <p:extLst>
      <p:ext uri="{BB962C8B-B14F-4D97-AF65-F5344CB8AC3E}">
        <p14:creationId xmlns:p14="http://schemas.microsoft.com/office/powerpoint/2010/main" val="368476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18916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97285" y="2402732"/>
            <a:ext cx="3414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poeta sai de seu penar,</a:t>
            </a:r>
          </a:p>
          <a:p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começa a poetar...</a:t>
            </a:r>
          </a:p>
        </p:txBody>
      </p:sp>
    </p:spTree>
    <p:extLst>
      <p:ext uri="{BB962C8B-B14F-4D97-AF65-F5344CB8AC3E}">
        <p14:creationId xmlns:p14="http://schemas.microsoft.com/office/powerpoint/2010/main" val="150628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688" y="0"/>
            <a:ext cx="552531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44748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0115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30895" y="1984443"/>
            <a:ext cx="512672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inspiração chegando,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se emocionando,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num repente, está poetando,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sua inspiração se deslumbrando...</a:t>
            </a:r>
          </a:p>
        </p:txBody>
      </p:sp>
    </p:spTree>
    <p:extLst>
      <p:ext uri="{BB962C8B-B14F-4D97-AF65-F5344CB8AC3E}">
        <p14:creationId xmlns:p14="http://schemas.microsoft.com/office/powerpoint/2010/main" val="365544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0794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8725" y="2081719"/>
            <a:ext cx="471635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a inspiração uma graça divina?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Poetando, jamais estará perdido,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fala de um amor sentido,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de algo já vivido...</a:t>
            </a:r>
          </a:p>
        </p:txBody>
      </p:sp>
    </p:spTree>
    <p:extLst>
      <p:ext uri="{BB962C8B-B14F-4D97-AF65-F5344CB8AC3E}">
        <p14:creationId xmlns:p14="http://schemas.microsoft.com/office/powerpoint/2010/main" val="2068466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3" y="109537"/>
            <a:ext cx="8959175" cy="49244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5150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14134" y="2305455"/>
            <a:ext cx="35750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ele fala sua inspiração,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dá-se uma transformação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seu interior...</a:t>
            </a:r>
          </a:p>
        </p:txBody>
      </p:sp>
    </p:spTree>
    <p:extLst>
      <p:ext uri="{BB962C8B-B14F-4D97-AF65-F5344CB8AC3E}">
        <p14:creationId xmlns:p14="http://schemas.microsoft.com/office/powerpoint/2010/main" val="105347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05838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884" y="0"/>
            <a:ext cx="51751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418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81569" y="2315183"/>
            <a:ext cx="573266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sofrendo, fala das delicias do amor...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estiver alguma dor sentindo,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poetará sorrindo,</a:t>
            </a:r>
          </a:p>
        </p:txBody>
      </p:sp>
    </p:spTree>
    <p:extLst>
      <p:ext uri="{BB962C8B-B14F-4D97-AF65-F5344CB8AC3E}">
        <p14:creationId xmlns:p14="http://schemas.microsoft.com/office/powerpoint/2010/main" val="293040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58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70980" y="2266544"/>
            <a:ext cx="48173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quem fala é sua inspiração, 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por vezes é mesmo uma </a:t>
            </a:r>
            <a:r>
              <a:rPr lang="pt-BR" sz="2800" b="1" dirty="0" err="1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piração</a:t>
            </a:r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800" b="1" dirty="0">
                <a:solidFill>
                  <a:srgbClr val="3399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é o poeta...</a:t>
            </a:r>
          </a:p>
        </p:txBody>
      </p:sp>
    </p:spTree>
    <p:extLst>
      <p:ext uri="{BB962C8B-B14F-4D97-AF65-F5344CB8AC3E}">
        <p14:creationId xmlns:p14="http://schemas.microsoft.com/office/powerpoint/2010/main" val="607744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7860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1523" y="468183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72784" y="4681835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296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99679" y="2063918"/>
            <a:ext cx="41200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Marcial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Salaverry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Beauty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Beast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-Celine Dion 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572000" y="2976664"/>
            <a:ext cx="26869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14938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174</Words>
  <Application>Microsoft Office PowerPoint</Application>
  <PresentationFormat>Apresentação na tela (16:9)</PresentationFormat>
  <Paragraphs>33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16</cp:revision>
  <dcterms:created xsi:type="dcterms:W3CDTF">2019-04-23T23:58:35Z</dcterms:created>
  <dcterms:modified xsi:type="dcterms:W3CDTF">2019-04-30T00:36:04Z</dcterms:modified>
</cp:coreProperties>
</file>